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83" r:id="rId4"/>
    <p:sldId id="288" r:id="rId5"/>
    <p:sldId id="289" r:id="rId6"/>
    <p:sldId id="265" r:id="rId7"/>
    <p:sldId id="274" r:id="rId8"/>
    <p:sldId id="276" r:id="rId9"/>
    <p:sldId id="282" r:id="rId10"/>
    <p:sldId id="284" r:id="rId11"/>
    <p:sldId id="285" r:id="rId12"/>
    <p:sldId id="287" r:id="rId13"/>
    <p:sldId id="279" r:id="rId14"/>
    <p:sldId id="280" r:id="rId15"/>
    <p:sldId id="281" r:id="rId16"/>
    <p:sldId id="275" r:id="rId17"/>
    <p:sldId id="266" r:id="rId18"/>
    <p:sldId id="268" r:id="rId19"/>
    <p:sldId id="270" r:id="rId20"/>
    <p:sldId id="277" r:id="rId21"/>
    <p:sldId id="261" r:id="rId22"/>
    <p:sldId id="264" r:id="rId23"/>
    <p:sldId id="278" r:id="rId24"/>
    <p:sldId id="262" r:id="rId25"/>
    <p:sldId id="256" r:id="rId26"/>
    <p:sldId id="257" r:id="rId27"/>
    <p:sldId id="258" r:id="rId28"/>
    <p:sldId id="259" r:id="rId29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tent" id="{9D35A3BA-6B65-44B3-83E2-9AC8A74E72A7}">
          <p14:sldIdLst>
            <p14:sldId id="260"/>
            <p14:sldId id="263"/>
            <p14:sldId id="283"/>
            <p14:sldId id="288"/>
            <p14:sldId id="289"/>
            <p14:sldId id="265"/>
            <p14:sldId id="274"/>
            <p14:sldId id="276"/>
            <p14:sldId id="282"/>
            <p14:sldId id="284"/>
            <p14:sldId id="285"/>
            <p14:sldId id="287"/>
            <p14:sldId id="279"/>
            <p14:sldId id="280"/>
            <p14:sldId id="281"/>
            <p14:sldId id="275"/>
            <p14:sldId id="266"/>
            <p14:sldId id="268"/>
            <p14:sldId id="270"/>
            <p14:sldId id="277"/>
          </p14:sldIdLst>
        </p14:section>
        <p14:section name="sources" id="{8947C161-63F6-41AB-ABB1-4019CC3B4E6D}">
          <p14:sldIdLst>
            <p14:sldId id="261"/>
            <p14:sldId id="264"/>
            <p14:sldId id="278"/>
          </p14:sldIdLst>
        </p14:section>
        <p14:section name="elems" id="{D3BD6D35-8A89-4416-8B24-B9D124EB3FD3}">
          <p14:sldIdLst>
            <p14:sldId id="262"/>
            <p14:sldId id="256"/>
            <p14:sldId id="257"/>
            <p14:sldId id="258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D123"/>
    <a:srgbClr val="F2EE36"/>
    <a:srgbClr val="FAFF29"/>
    <a:srgbClr val="1DD71D"/>
    <a:srgbClr val="FF1DE9"/>
    <a:srgbClr val="FFFF11"/>
    <a:srgbClr val="00B233"/>
    <a:srgbClr val="B91DFF"/>
    <a:srgbClr val="2305FF"/>
    <a:srgbClr val="08E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40" autoAdjust="0"/>
    <p:restoredTop sz="93593" autoAdjust="0"/>
  </p:normalViewPr>
  <p:slideViewPr>
    <p:cSldViewPr snapToGrid="0">
      <p:cViewPr>
        <p:scale>
          <a:sx n="66" d="100"/>
          <a:sy n="66" d="100"/>
        </p:scale>
        <p:origin x="1546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1CE923-3BEF-44F3-8CE8-FB7DC00D9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285233F-A718-4CF8-B725-04824E6F81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836323-8E08-4F85-BAC1-E60F306B7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4801CD-6069-4561-8593-0F01F3150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B6474B-9957-418B-9FFC-CD2B3F47B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70261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B50F49-2981-4BC5-889C-DC04433C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4A7ADFB-1599-453A-8231-62F47A758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A2E9C7-02B3-410A-9869-8BD7D94C9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74B525-FF41-49EF-834D-21400F2B9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8A3679-EA66-43BC-A844-0B7911C8E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129840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5F34F05-A660-432C-B6E6-E28DD53EC7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C472DD8-6C8A-4C1B-9777-49C532966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BE67D9-70D6-48F1-94CD-8A0189DCC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AC5AD6-ACEC-4F5F-9C2F-735992640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9C838E-F0F1-46AE-AE42-C2D30663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445818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3A544A-3C3E-4DD2-94ED-BF44D6AC9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CBC132-417B-4C5C-9692-92FC045A4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FD06CC-184B-4614-8E86-448110C63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BC59C8-4D4C-4CBC-9446-13C7CD927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00A291-4AA4-461C-925F-9D7D9B6C0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182163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43C996-AA44-4377-A023-59AE06B1A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61FF42-DD74-4141-968B-0CD689BC8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CC6CCEF-4E72-4431-A4C6-621B728EB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E38975-51C3-48CA-AA6F-928D6A974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7852C2-8A76-407B-B156-1D756F21F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740327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FC3F2B-A9F9-41A1-AF4D-0C1BC3782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29461A-AC3B-46C8-916E-A6136FEB46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965ABA9-4F47-4404-8B49-D4621DDD7E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F972AE2-5CD6-462A-8DCC-2F21D85E6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E181A53-902D-4C48-9835-746BBFA5D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55E762-078E-4409-BA25-CE2B2A2CF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578030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DBEE91-26F9-4C59-AB35-6BFD85B2E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723031-F539-494D-9219-5DC4D5F39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FC2014-2C04-411C-B6D7-57E57EB2C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C1F605A-B3FE-4BBE-92CF-53CFDBAB4B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4B19DD3-77AD-4D87-B6B4-7A3D2613A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268E513-F4F9-4649-AAC7-A3CC177AD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35D8312-FCF5-4F3B-B362-FD732239B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F886080-CE70-4300-9050-0AE7663DA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04937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2D1ADB-3D7A-40EE-BAB6-02110A316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7B38823-4833-4630-9C76-95560BECE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52025A-4400-4E1D-9490-3697DEE46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8BDBEB6-8205-4EE1-AD5F-FECE67873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58462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FF374EA-162D-46CF-94CB-1EDD4CF35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2FD6804-9EE8-4BAF-BD5B-D53A5C924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453DD88-5B10-4A73-8E80-C64D36B1A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71689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D609F6-5BFE-48E7-9723-3BC93E460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FC3975-B197-4157-BC0F-FCE56540C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ACA3D25-39FF-4ECB-B0BC-15D52ACA1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91883C-C27D-4C64-8C78-F8C92125F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CE15A4A-0D8F-4F7E-9BD2-A5B403620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6FB80DD-9407-4CC5-AF8E-92FF01702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34851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BB2BC8-107A-41C2-9DAE-309D3EDFD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BE0716E-5C79-4D38-AEC9-82C88E6E3F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BAF0092-0CB2-49D6-95E6-1A4774DE1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50C338-3D02-48B3-8A1A-6E629D2B4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2877E48-433E-45BD-AA94-F47F69804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59DE2CB-A50F-4D8A-BCED-A99B620CC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879662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FAC618-4AB9-41F3-86F5-BEFA14281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D97CE4-86D0-493C-94A4-6A0023971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844CB6-9BDB-4235-9B30-F375D65460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626C68-076D-4815-B34F-A808673B6DA1}" type="datetimeFigureOut">
              <a:rPr lang="ru-BY" smtClean="0"/>
              <a:t>21.02.2023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594437-9D45-43DA-9AE4-5C5C682503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2FE821-4B4B-4F41-9690-0480DBB144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593D3-00C8-4236-BBB9-C8C4145FC2D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802785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&#1078;&#1091;&#1088;&#1085;&#1072;&#1083;-&#1102;&#1085;&#1099;&#1081;-&#1090;&#1077;&#1093;&#1085;&#1080;&#1082;.&#1088;&#1092;/" TargetMode="External"/><Relationship Id="rId3" Type="http://schemas.openxmlformats.org/officeDocument/2006/relationships/hyperlink" Target="https://www.masswerk.at/6502/" TargetMode="External"/><Relationship Id="rId7" Type="http://schemas.openxmlformats.org/officeDocument/2006/relationships/hyperlink" Target="http://www.radioliga.com/archiv_RL.htm" TargetMode="External"/><Relationship Id="rId12" Type="http://schemas.openxmlformats.org/officeDocument/2006/relationships/hyperlink" Target="http://loveread.me/read_book.php?id=84993&amp;p=1" TargetMode="External"/><Relationship Id="rId2" Type="http://schemas.openxmlformats.org/officeDocument/2006/relationships/hyperlink" Target="https://museum.dataart.com/ru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archive.radio.ru/web/" TargetMode="External"/><Relationship Id="rId11" Type="http://schemas.openxmlformats.org/officeDocument/2006/relationships/hyperlink" Target="https://codehiddenlanguage.com/" TargetMode="External"/><Relationship Id="rId5" Type="http://schemas.openxmlformats.org/officeDocument/2006/relationships/hyperlink" Target="http://www.buthowdoitknow.com/but_how_do_it_know_cpu_model.html" TargetMode="External"/><Relationship Id="rId10" Type="http://schemas.openxmlformats.org/officeDocument/2006/relationships/hyperlink" Target="https://www.learncomputerscienceonline.com/introduction-to-computer-system/" TargetMode="External"/><Relationship Id="rId4" Type="http://schemas.openxmlformats.org/officeDocument/2006/relationships/hyperlink" Target="http://buthowdoitknow.com/" TargetMode="External"/><Relationship Id="rId9" Type="http://schemas.openxmlformats.org/officeDocument/2006/relationships/hyperlink" Target="https://www.computer-museum.ru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5966E529-A948-4E21-925E-D890CB9342B7}"/>
              </a:ext>
            </a:extLst>
          </p:cNvPr>
          <p:cNvSpPr/>
          <p:nvPr/>
        </p:nvSpPr>
        <p:spPr>
          <a:xfrm>
            <a:off x="3631573" y="3871714"/>
            <a:ext cx="2375999" cy="2539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899EF53E-C194-4ECD-9B86-394395914B52}"/>
              </a:ext>
            </a:extLst>
          </p:cNvPr>
          <p:cNvSpPr/>
          <p:nvPr/>
        </p:nvSpPr>
        <p:spPr>
          <a:xfrm>
            <a:off x="3631574" y="3225801"/>
            <a:ext cx="2375999" cy="253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E8065463-3F6D-4B61-99E9-D559E48CC379}"/>
              </a:ext>
            </a:extLst>
          </p:cNvPr>
          <p:cNvCxnSpPr>
            <a:cxnSpLocks/>
          </p:cNvCxnSpPr>
          <p:nvPr/>
        </p:nvCxnSpPr>
        <p:spPr>
          <a:xfrm flipV="1">
            <a:off x="3631574" y="2938508"/>
            <a:ext cx="0" cy="1474487"/>
          </a:xfrm>
          <a:prstGeom prst="straightConnector1">
            <a:avLst/>
          </a:prstGeom>
          <a:ln w="28575" cap="flat">
            <a:solidFill>
              <a:schemeClr val="tx1"/>
            </a:solidFill>
            <a:miter lim="800000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900A6D4C-1410-4EB5-B5F5-7D64673FF8B0}"/>
              </a:ext>
            </a:extLst>
          </p:cNvPr>
          <p:cNvCxnSpPr>
            <a:cxnSpLocks/>
          </p:cNvCxnSpPr>
          <p:nvPr/>
        </p:nvCxnSpPr>
        <p:spPr>
          <a:xfrm>
            <a:off x="3549859" y="3999757"/>
            <a:ext cx="2698541" cy="0"/>
          </a:xfrm>
          <a:prstGeom prst="straightConnector1">
            <a:avLst/>
          </a:prstGeom>
          <a:ln w="28575" cap="flat">
            <a:solidFill>
              <a:schemeClr val="tx1"/>
            </a:solidFill>
            <a:miter lim="800000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8BD5DBDC-E97E-4879-8A5F-A6D51343D8ED}"/>
              </a:ext>
            </a:extLst>
          </p:cNvPr>
          <p:cNvGrpSpPr/>
          <p:nvPr/>
        </p:nvGrpSpPr>
        <p:grpSpPr>
          <a:xfrm>
            <a:off x="3631574" y="3351757"/>
            <a:ext cx="2376000" cy="648000"/>
            <a:chOff x="3631574" y="3351757"/>
            <a:chExt cx="2376000" cy="648000"/>
          </a:xfrm>
        </p:grpSpPr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id="{7BF2CA33-4C18-44E8-ABB2-68A41CCA164C}"/>
                </a:ext>
              </a:extLst>
            </p:cNvPr>
            <p:cNvCxnSpPr/>
            <p:nvPr/>
          </p:nvCxnSpPr>
          <p:spPr>
            <a:xfrm>
              <a:off x="3631574" y="3999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F6A87612-57D1-420A-B6B5-C18238B0896E}"/>
                </a:ext>
              </a:extLst>
            </p:cNvPr>
            <p:cNvCxnSpPr/>
            <p:nvPr/>
          </p:nvCxnSpPr>
          <p:spPr>
            <a:xfrm flipV="1">
              <a:off x="3847574" y="3351757"/>
              <a:ext cx="0" cy="64800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576B6793-A308-4D92-8EBF-6A0F8C29AE24}"/>
                </a:ext>
              </a:extLst>
            </p:cNvPr>
            <p:cNvCxnSpPr/>
            <p:nvPr/>
          </p:nvCxnSpPr>
          <p:spPr>
            <a:xfrm>
              <a:off x="3847574" y="3351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единительная линия 12">
              <a:extLst>
                <a:ext uri="{FF2B5EF4-FFF2-40B4-BE49-F238E27FC236}">
                  <a16:creationId xmlns:a16="http://schemas.microsoft.com/office/drawing/2014/main" id="{16971987-81BC-40EB-9C6C-FFD539596595}"/>
                </a:ext>
              </a:extLst>
            </p:cNvPr>
            <p:cNvCxnSpPr/>
            <p:nvPr/>
          </p:nvCxnSpPr>
          <p:spPr>
            <a:xfrm>
              <a:off x="4063574" y="3351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5F3F5877-64A3-45FB-8874-CB33A6C650B9}"/>
                </a:ext>
              </a:extLst>
            </p:cNvPr>
            <p:cNvCxnSpPr/>
            <p:nvPr/>
          </p:nvCxnSpPr>
          <p:spPr>
            <a:xfrm flipV="1">
              <a:off x="4279574" y="3351757"/>
              <a:ext cx="0" cy="64800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FDCB47FC-50A6-49DC-9403-266A61AC98D0}"/>
                </a:ext>
              </a:extLst>
            </p:cNvPr>
            <p:cNvCxnSpPr/>
            <p:nvPr/>
          </p:nvCxnSpPr>
          <p:spPr>
            <a:xfrm flipV="1">
              <a:off x="4495574" y="3351757"/>
              <a:ext cx="0" cy="64800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B1E89150-13EE-469A-8F98-4F000D89E490}"/>
                </a:ext>
              </a:extLst>
            </p:cNvPr>
            <p:cNvCxnSpPr/>
            <p:nvPr/>
          </p:nvCxnSpPr>
          <p:spPr>
            <a:xfrm>
              <a:off x="4279574" y="3999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44960FB2-5D18-49A1-B4C1-11A0206C1301}"/>
                </a:ext>
              </a:extLst>
            </p:cNvPr>
            <p:cNvCxnSpPr/>
            <p:nvPr/>
          </p:nvCxnSpPr>
          <p:spPr>
            <a:xfrm>
              <a:off x="4495574" y="3351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0315B50A-4D1E-46E8-9D52-5A569DA1A742}"/>
                </a:ext>
              </a:extLst>
            </p:cNvPr>
            <p:cNvCxnSpPr/>
            <p:nvPr/>
          </p:nvCxnSpPr>
          <p:spPr>
            <a:xfrm flipV="1">
              <a:off x="4711574" y="3351757"/>
              <a:ext cx="0" cy="64800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0295AB6B-7556-4B16-A6B9-9DAEC50E303A}"/>
                </a:ext>
              </a:extLst>
            </p:cNvPr>
            <p:cNvCxnSpPr/>
            <p:nvPr/>
          </p:nvCxnSpPr>
          <p:spPr>
            <a:xfrm flipV="1">
              <a:off x="4927574" y="3351757"/>
              <a:ext cx="0" cy="64800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3D008F8D-A3DE-423A-8AE1-712D5CABD58D}"/>
                </a:ext>
              </a:extLst>
            </p:cNvPr>
            <p:cNvCxnSpPr/>
            <p:nvPr/>
          </p:nvCxnSpPr>
          <p:spPr>
            <a:xfrm>
              <a:off x="4711574" y="3999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Прямая соединительная линия 20">
              <a:extLst>
                <a:ext uri="{FF2B5EF4-FFF2-40B4-BE49-F238E27FC236}">
                  <a16:creationId xmlns:a16="http://schemas.microsoft.com/office/drawing/2014/main" id="{40D9BB32-7558-4054-B1AE-E118F8F3D1BA}"/>
                </a:ext>
              </a:extLst>
            </p:cNvPr>
            <p:cNvCxnSpPr/>
            <p:nvPr/>
          </p:nvCxnSpPr>
          <p:spPr>
            <a:xfrm>
              <a:off x="4927574" y="3351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9CA56FFF-D99B-4F52-8BA9-808F37D0197C}"/>
                </a:ext>
              </a:extLst>
            </p:cNvPr>
            <p:cNvCxnSpPr/>
            <p:nvPr/>
          </p:nvCxnSpPr>
          <p:spPr>
            <a:xfrm>
              <a:off x="5143574" y="3351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42D327B6-FACC-43C2-BE56-4DC94ADD8572}"/>
                </a:ext>
              </a:extLst>
            </p:cNvPr>
            <p:cNvCxnSpPr/>
            <p:nvPr/>
          </p:nvCxnSpPr>
          <p:spPr>
            <a:xfrm>
              <a:off x="5359574" y="3351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E57D0B7A-1896-4D80-BAA4-FA96DA9144A1}"/>
                </a:ext>
              </a:extLst>
            </p:cNvPr>
            <p:cNvCxnSpPr/>
            <p:nvPr/>
          </p:nvCxnSpPr>
          <p:spPr>
            <a:xfrm>
              <a:off x="5575574" y="3352211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Прямая соединительная линия 25">
              <a:extLst>
                <a:ext uri="{FF2B5EF4-FFF2-40B4-BE49-F238E27FC236}">
                  <a16:creationId xmlns:a16="http://schemas.microsoft.com/office/drawing/2014/main" id="{6B0D16A5-EB6C-41A3-8D28-95F1554ABEDD}"/>
                </a:ext>
              </a:extLst>
            </p:cNvPr>
            <p:cNvCxnSpPr/>
            <p:nvPr/>
          </p:nvCxnSpPr>
          <p:spPr>
            <a:xfrm flipV="1">
              <a:off x="5791574" y="3351757"/>
              <a:ext cx="0" cy="64800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46872DCF-1330-4264-AB8D-1286A6B1D5BE}"/>
                </a:ext>
              </a:extLst>
            </p:cNvPr>
            <p:cNvCxnSpPr/>
            <p:nvPr/>
          </p:nvCxnSpPr>
          <p:spPr>
            <a:xfrm>
              <a:off x="5791574" y="3999757"/>
              <a:ext cx="216000" cy="0"/>
            </a:xfrm>
            <a:prstGeom prst="line">
              <a:avLst/>
            </a:prstGeom>
            <a:ln w="38100" cap="sq">
              <a:solidFill>
                <a:srgbClr val="8FB6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958B45C8-C2B8-4961-83A6-D4E900B1FA74}"/>
              </a:ext>
            </a:extLst>
          </p:cNvPr>
          <p:cNvSpPr/>
          <p:nvPr/>
        </p:nvSpPr>
        <p:spPr>
          <a:xfrm>
            <a:off x="3117862" y="3225800"/>
            <a:ext cx="513709" cy="253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sz="1200" dirty="0">
                <a:solidFill>
                  <a:sysClr val="windowText" lastClr="000000"/>
                </a:solidFill>
              </a:rPr>
              <a:t>≈ 5</a:t>
            </a:r>
            <a:r>
              <a:rPr lang="en-US" sz="1200" dirty="0">
                <a:solidFill>
                  <a:sysClr val="windowText" lastClr="000000"/>
                </a:solidFill>
              </a:rPr>
              <a:t>v</a:t>
            </a:r>
            <a:endParaRPr lang="ru-BY" sz="1200" dirty="0">
              <a:solidFill>
                <a:sysClr val="windowText" lastClr="000000"/>
              </a:solidFill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D790E3DD-A1DE-4FD7-A717-9019E5B56D01}"/>
              </a:ext>
            </a:extLst>
          </p:cNvPr>
          <p:cNvSpPr/>
          <p:nvPr/>
        </p:nvSpPr>
        <p:spPr>
          <a:xfrm>
            <a:off x="3117862" y="3871715"/>
            <a:ext cx="513703" cy="253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sz="1200" dirty="0">
                <a:solidFill>
                  <a:sysClr val="windowText" lastClr="000000"/>
                </a:solidFill>
              </a:rPr>
              <a:t>≈ 0</a:t>
            </a:r>
            <a:r>
              <a:rPr lang="en-US" sz="1200" dirty="0">
                <a:solidFill>
                  <a:sysClr val="windowText" lastClr="000000"/>
                </a:solidFill>
              </a:rPr>
              <a:t>v</a:t>
            </a:r>
            <a:endParaRPr lang="ru-BY" sz="1200" dirty="0">
              <a:solidFill>
                <a:sysClr val="windowText" lastClr="000000"/>
              </a:solidFill>
            </a:endParaRP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D2456A9D-F859-42A4-BFCD-00A515CAA376}"/>
              </a:ext>
            </a:extLst>
          </p:cNvPr>
          <p:cNvSpPr/>
          <p:nvPr/>
        </p:nvSpPr>
        <p:spPr>
          <a:xfrm>
            <a:off x="3658235" y="4159006"/>
            <a:ext cx="2375999" cy="253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pc="400" dirty="0">
                <a:solidFill>
                  <a:sysClr val="windowText" lastClr="000000"/>
                </a:solidFill>
              </a:rPr>
              <a:t>0 1 1 0 1 0 1 1 1 1 0</a:t>
            </a:r>
            <a:endParaRPr lang="ru-BY" sz="1200" spc="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858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67E9236-B6A0-4A26-988F-3FFF76CF308F}"/>
              </a:ext>
            </a:extLst>
          </p:cNvPr>
          <p:cNvSpPr/>
          <p:nvPr/>
        </p:nvSpPr>
        <p:spPr>
          <a:xfrm>
            <a:off x="4747166" y="3094502"/>
            <a:ext cx="1686560" cy="1747520"/>
          </a:xfrm>
          <a:prstGeom prst="rect">
            <a:avLst/>
          </a:prstGeom>
          <a:solidFill>
            <a:srgbClr val="61D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8975CEE-AE0B-40BF-9A7C-416F9692DFBD}"/>
              </a:ext>
            </a:extLst>
          </p:cNvPr>
          <p:cNvSpPr/>
          <p:nvPr/>
        </p:nvSpPr>
        <p:spPr>
          <a:xfrm>
            <a:off x="3060606" y="3094502"/>
            <a:ext cx="1686560" cy="1747520"/>
          </a:xfrm>
          <a:prstGeom prst="rect">
            <a:avLst/>
          </a:prstGeom>
          <a:solidFill>
            <a:srgbClr val="F2EE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9BA4510-7796-4665-9AC1-F7E9219872DC}"/>
              </a:ext>
            </a:extLst>
          </p:cNvPr>
          <p:cNvSpPr/>
          <p:nvPr/>
        </p:nvSpPr>
        <p:spPr>
          <a:xfrm>
            <a:off x="3060606" y="2505222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N-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3056195-A39B-4E64-B7E8-B6264321631C}"/>
              </a:ext>
            </a:extLst>
          </p:cNvPr>
          <p:cNvSpPr/>
          <p:nvPr/>
        </p:nvSpPr>
        <p:spPr>
          <a:xfrm>
            <a:off x="4747165" y="2505222"/>
            <a:ext cx="1686562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P-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C6F016CD-90AB-4E6E-8321-EB1DC5586471}"/>
              </a:ext>
            </a:extLst>
          </p:cNvPr>
          <p:cNvSpPr/>
          <p:nvPr/>
        </p:nvSpPr>
        <p:spPr>
          <a:xfrm>
            <a:off x="3903885" y="377329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65D44F69-B1A2-4BE5-ACBB-BFE06623BE3C}"/>
              </a:ext>
            </a:extLst>
          </p:cNvPr>
          <p:cNvSpPr/>
          <p:nvPr/>
        </p:nvSpPr>
        <p:spPr>
          <a:xfrm>
            <a:off x="5518446" y="3508023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16FE10FD-CB92-418F-A519-951B72995EB2}"/>
              </a:ext>
            </a:extLst>
          </p:cNvPr>
          <p:cNvSpPr/>
          <p:nvPr/>
        </p:nvSpPr>
        <p:spPr>
          <a:xfrm>
            <a:off x="3421285" y="414921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4F6F839F-B331-40E9-BC7D-23627A7B3E65}"/>
              </a:ext>
            </a:extLst>
          </p:cNvPr>
          <p:cNvSpPr/>
          <p:nvPr/>
        </p:nvSpPr>
        <p:spPr>
          <a:xfrm>
            <a:off x="3903885" y="4219377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DC80B91D-7815-48F0-AF59-E747BDC622CC}"/>
              </a:ext>
            </a:extLst>
          </p:cNvPr>
          <p:cNvSpPr/>
          <p:nvPr/>
        </p:nvSpPr>
        <p:spPr>
          <a:xfrm>
            <a:off x="3675285" y="374629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4DFBAA45-78AC-435D-AFED-DBC263CA5384}"/>
              </a:ext>
            </a:extLst>
          </p:cNvPr>
          <p:cNvSpPr/>
          <p:nvPr/>
        </p:nvSpPr>
        <p:spPr>
          <a:xfrm>
            <a:off x="4157226" y="3542738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5F64799C-5EB6-4DF1-A7B9-D4CFB5F31ADB}"/>
              </a:ext>
            </a:extLst>
          </p:cNvPr>
          <p:cNvSpPr/>
          <p:nvPr/>
        </p:nvSpPr>
        <p:spPr>
          <a:xfrm>
            <a:off x="4056285" y="392569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5EFCF9B5-9D2C-4378-8057-6F3B583BEBEB}"/>
              </a:ext>
            </a:extLst>
          </p:cNvPr>
          <p:cNvSpPr/>
          <p:nvPr/>
        </p:nvSpPr>
        <p:spPr>
          <a:xfrm>
            <a:off x="4335026" y="433717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AA053ADF-E567-4C23-99FA-AE88E472E1E9}"/>
              </a:ext>
            </a:extLst>
          </p:cNvPr>
          <p:cNvSpPr/>
          <p:nvPr/>
        </p:nvSpPr>
        <p:spPr>
          <a:xfrm>
            <a:off x="3849885" y="439117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E308D922-E052-445B-AFD2-1153757DFAA9}"/>
              </a:ext>
            </a:extLst>
          </p:cNvPr>
          <p:cNvSpPr/>
          <p:nvPr/>
        </p:nvSpPr>
        <p:spPr>
          <a:xfrm>
            <a:off x="3512725" y="460133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BF986ED4-2929-4AE9-84F8-4F121DE43704}"/>
              </a:ext>
            </a:extLst>
          </p:cNvPr>
          <p:cNvSpPr/>
          <p:nvPr/>
        </p:nvSpPr>
        <p:spPr>
          <a:xfrm>
            <a:off x="3178665" y="444517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1D09C627-DC95-4B76-9439-EAB1EBFA0FD3}"/>
              </a:ext>
            </a:extLst>
          </p:cNvPr>
          <p:cNvSpPr/>
          <p:nvPr/>
        </p:nvSpPr>
        <p:spPr>
          <a:xfrm>
            <a:off x="4079144" y="465533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8A238BE1-579C-4907-A8FF-EA4E5BE2F155}"/>
              </a:ext>
            </a:extLst>
          </p:cNvPr>
          <p:cNvSpPr/>
          <p:nvPr/>
        </p:nvSpPr>
        <p:spPr>
          <a:xfrm>
            <a:off x="4425196" y="3778056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3362EC96-50E7-4764-9FB0-2DBCAABE2798}"/>
              </a:ext>
            </a:extLst>
          </p:cNvPr>
          <p:cNvSpPr/>
          <p:nvPr/>
        </p:nvSpPr>
        <p:spPr>
          <a:xfrm>
            <a:off x="4532181" y="465533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8B128BF-EBFB-4C99-A3E3-7B5848932E34}"/>
              </a:ext>
            </a:extLst>
          </p:cNvPr>
          <p:cNvSpPr/>
          <p:nvPr/>
        </p:nvSpPr>
        <p:spPr>
          <a:xfrm>
            <a:off x="4487096" y="4014484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57D3F7AD-808F-4A1D-A1DF-FECD9CF9D477}"/>
              </a:ext>
            </a:extLst>
          </p:cNvPr>
          <p:cNvSpPr/>
          <p:nvPr/>
        </p:nvSpPr>
        <p:spPr>
          <a:xfrm>
            <a:off x="3140590" y="387169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DA6D7E1A-05CD-42D0-96CB-89FA787D44B2}"/>
              </a:ext>
            </a:extLst>
          </p:cNvPr>
          <p:cNvSpPr/>
          <p:nvPr/>
        </p:nvSpPr>
        <p:spPr>
          <a:xfrm>
            <a:off x="3344426" y="371929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4426866A-5BA3-4855-BC8C-A9933C72AE9C}"/>
              </a:ext>
            </a:extLst>
          </p:cNvPr>
          <p:cNvSpPr/>
          <p:nvPr/>
        </p:nvSpPr>
        <p:spPr>
          <a:xfrm>
            <a:off x="3290426" y="3356068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68531F0C-ADA0-4107-9F52-DA8EA3917799}"/>
              </a:ext>
            </a:extLst>
          </p:cNvPr>
          <p:cNvSpPr/>
          <p:nvPr/>
        </p:nvSpPr>
        <p:spPr>
          <a:xfrm>
            <a:off x="3113590" y="3488738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1443873B-CCE7-4E1B-8CC1-7CFC8E698303}"/>
              </a:ext>
            </a:extLst>
          </p:cNvPr>
          <p:cNvSpPr/>
          <p:nvPr/>
        </p:nvSpPr>
        <p:spPr>
          <a:xfrm>
            <a:off x="3702285" y="328152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F2CF52F1-80FF-41AE-8F74-B0B131518FC3}"/>
              </a:ext>
            </a:extLst>
          </p:cNvPr>
          <p:cNvSpPr/>
          <p:nvPr/>
        </p:nvSpPr>
        <p:spPr>
          <a:xfrm>
            <a:off x="3167590" y="316554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F754F9E3-CFFF-45B4-8B36-A627F6C8E9C6}"/>
              </a:ext>
            </a:extLst>
          </p:cNvPr>
          <p:cNvSpPr/>
          <p:nvPr/>
        </p:nvSpPr>
        <p:spPr>
          <a:xfrm>
            <a:off x="4585674" y="3396443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1A1097D8-A1DC-4731-A52B-45116D2EA5E9}"/>
              </a:ext>
            </a:extLst>
          </p:cNvPr>
          <p:cNvSpPr/>
          <p:nvPr/>
        </p:nvSpPr>
        <p:spPr>
          <a:xfrm>
            <a:off x="4605740" y="369229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0" name="Овал 29">
            <a:extLst>
              <a:ext uri="{FF2B5EF4-FFF2-40B4-BE49-F238E27FC236}">
                <a16:creationId xmlns:a16="http://schemas.microsoft.com/office/drawing/2014/main" id="{87ACC5E6-F35B-497C-B2D6-4964B0D8D2EA}"/>
              </a:ext>
            </a:extLst>
          </p:cNvPr>
          <p:cNvSpPr/>
          <p:nvPr/>
        </p:nvSpPr>
        <p:spPr>
          <a:xfrm>
            <a:off x="4448031" y="322752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E07F37D7-EAC8-4F11-A41E-CC660046381A}"/>
              </a:ext>
            </a:extLst>
          </p:cNvPr>
          <p:cNvSpPr/>
          <p:nvPr/>
        </p:nvSpPr>
        <p:spPr>
          <a:xfrm>
            <a:off x="4197725" y="3281529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3AD840EE-1282-47F2-B89E-CD5A6CCE615D}"/>
              </a:ext>
            </a:extLst>
          </p:cNvPr>
          <p:cNvSpPr/>
          <p:nvPr/>
        </p:nvSpPr>
        <p:spPr>
          <a:xfrm>
            <a:off x="3883857" y="3542738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9F91929E-CB14-4354-8EC3-68BC17938B28}"/>
              </a:ext>
            </a:extLst>
          </p:cNvPr>
          <p:cNvSpPr/>
          <p:nvPr/>
        </p:nvSpPr>
        <p:spPr>
          <a:xfrm>
            <a:off x="3555137" y="3575485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D3910017-8915-4CD0-90E1-B1D411CCB43C}"/>
              </a:ext>
            </a:extLst>
          </p:cNvPr>
          <p:cNvSpPr/>
          <p:nvPr/>
        </p:nvSpPr>
        <p:spPr>
          <a:xfrm>
            <a:off x="3649187" y="3992887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F9A88DA9-1106-43CF-84C6-DB94A08A4639}"/>
              </a:ext>
            </a:extLst>
          </p:cNvPr>
          <p:cNvSpPr/>
          <p:nvPr/>
        </p:nvSpPr>
        <p:spPr>
          <a:xfrm>
            <a:off x="3221590" y="4682773"/>
            <a:ext cx="54000" cy="5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" name="Овал 35">
            <a:extLst>
              <a:ext uri="{FF2B5EF4-FFF2-40B4-BE49-F238E27FC236}">
                <a16:creationId xmlns:a16="http://schemas.microsoft.com/office/drawing/2014/main" id="{48C0975C-AFD9-4F72-BE5B-4CCB69EC88F8}"/>
              </a:ext>
            </a:extLst>
          </p:cNvPr>
          <p:cNvSpPr/>
          <p:nvPr/>
        </p:nvSpPr>
        <p:spPr>
          <a:xfrm>
            <a:off x="5319651" y="375529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5BA57698-AFFB-4853-83FE-BFDFE05687D5}"/>
              </a:ext>
            </a:extLst>
          </p:cNvPr>
          <p:cNvSpPr/>
          <p:nvPr/>
        </p:nvSpPr>
        <p:spPr>
          <a:xfrm>
            <a:off x="5693047" y="389941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" name="Овал 37">
            <a:extLst>
              <a:ext uri="{FF2B5EF4-FFF2-40B4-BE49-F238E27FC236}">
                <a16:creationId xmlns:a16="http://schemas.microsoft.com/office/drawing/2014/main" id="{09E15B43-66BF-49DE-ABEA-2645882D5809}"/>
              </a:ext>
            </a:extLst>
          </p:cNvPr>
          <p:cNvSpPr/>
          <p:nvPr/>
        </p:nvSpPr>
        <p:spPr>
          <a:xfrm>
            <a:off x="4917969" y="382669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9" name="Овал 38">
            <a:extLst>
              <a:ext uri="{FF2B5EF4-FFF2-40B4-BE49-F238E27FC236}">
                <a16:creationId xmlns:a16="http://schemas.microsoft.com/office/drawing/2014/main" id="{0657D94B-EBCE-42F8-ACDC-1AF8A2DB0098}"/>
              </a:ext>
            </a:extLst>
          </p:cNvPr>
          <p:cNvSpPr/>
          <p:nvPr/>
        </p:nvSpPr>
        <p:spPr>
          <a:xfrm>
            <a:off x="5548488" y="434617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0" name="Овал 39">
            <a:extLst>
              <a:ext uri="{FF2B5EF4-FFF2-40B4-BE49-F238E27FC236}">
                <a16:creationId xmlns:a16="http://schemas.microsoft.com/office/drawing/2014/main" id="{EB5B6A5B-A9B8-4EE7-9892-1E46134C0949}"/>
              </a:ext>
            </a:extLst>
          </p:cNvPr>
          <p:cNvSpPr/>
          <p:nvPr/>
        </p:nvSpPr>
        <p:spPr>
          <a:xfrm>
            <a:off x="5942968" y="3621576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1" name="Овал 40">
            <a:extLst>
              <a:ext uri="{FF2B5EF4-FFF2-40B4-BE49-F238E27FC236}">
                <a16:creationId xmlns:a16="http://schemas.microsoft.com/office/drawing/2014/main" id="{796D4320-46D7-4139-A899-0FE3563896E0}"/>
              </a:ext>
            </a:extLst>
          </p:cNvPr>
          <p:cNvSpPr/>
          <p:nvPr/>
        </p:nvSpPr>
        <p:spPr>
          <a:xfrm>
            <a:off x="5202107" y="3472023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D43BDAF2-A51F-43F0-BA5C-6E1876EEFCBC}"/>
              </a:ext>
            </a:extLst>
          </p:cNvPr>
          <p:cNvSpPr/>
          <p:nvPr/>
        </p:nvSpPr>
        <p:spPr>
          <a:xfrm>
            <a:off x="5938182" y="4041484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02320030-DD59-4D38-8AC2-941FC947B219}"/>
              </a:ext>
            </a:extLst>
          </p:cNvPr>
          <p:cNvSpPr/>
          <p:nvPr/>
        </p:nvSpPr>
        <p:spPr>
          <a:xfrm>
            <a:off x="5398369" y="394369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4" name="Овал 43">
            <a:extLst>
              <a:ext uri="{FF2B5EF4-FFF2-40B4-BE49-F238E27FC236}">
                <a16:creationId xmlns:a16="http://schemas.microsoft.com/office/drawing/2014/main" id="{F9DA54FB-A539-4485-A855-6A91E938DC42}"/>
              </a:ext>
            </a:extLst>
          </p:cNvPr>
          <p:cNvSpPr/>
          <p:nvPr/>
        </p:nvSpPr>
        <p:spPr>
          <a:xfrm>
            <a:off x="4989786" y="440017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5" name="Овал 44">
            <a:extLst>
              <a:ext uri="{FF2B5EF4-FFF2-40B4-BE49-F238E27FC236}">
                <a16:creationId xmlns:a16="http://schemas.microsoft.com/office/drawing/2014/main" id="{C7C5FA5B-DE90-40D2-8F8A-E5BD8AFAE09C}"/>
              </a:ext>
            </a:extLst>
          </p:cNvPr>
          <p:cNvSpPr/>
          <p:nvPr/>
        </p:nvSpPr>
        <p:spPr>
          <a:xfrm>
            <a:off x="4827504" y="4178321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6" name="Овал 45">
            <a:extLst>
              <a:ext uri="{FF2B5EF4-FFF2-40B4-BE49-F238E27FC236}">
                <a16:creationId xmlns:a16="http://schemas.microsoft.com/office/drawing/2014/main" id="{1D8F0D36-885A-4886-B95C-75C2462C20F3}"/>
              </a:ext>
            </a:extLst>
          </p:cNvPr>
          <p:cNvSpPr/>
          <p:nvPr/>
        </p:nvSpPr>
        <p:spPr>
          <a:xfrm>
            <a:off x="4818150" y="320952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64E5F3FE-7AC6-4F99-ACCC-D91F04D4B7F9}"/>
              </a:ext>
            </a:extLst>
          </p:cNvPr>
          <p:cNvSpPr/>
          <p:nvPr/>
        </p:nvSpPr>
        <p:spPr>
          <a:xfrm>
            <a:off x="6275504" y="317352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" name="Овал 47">
            <a:extLst>
              <a:ext uri="{FF2B5EF4-FFF2-40B4-BE49-F238E27FC236}">
                <a16:creationId xmlns:a16="http://schemas.microsoft.com/office/drawing/2014/main" id="{DF2D683D-5E5D-4278-A1E3-027AD9D1F18F}"/>
              </a:ext>
            </a:extLst>
          </p:cNvPr>
          <p:cNvSpPr/>
          <p:nvPr/>
        </p:nvSpPr>
        <p:spPr>
          <a:xfrm>
            <a:off x="6251456" y="3593485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" name="Овал 48">
            <a:extLst>
              <a:ext uri="{FF2B5EF4-FFF2-40B4-BE49-F238E27FC236}">
                <a16:creationId xmlns:a16="http://schemas.microsoft.com/office/drawing/2014/main" id="{29692972-EDB4-4006-97BF-E338B893A730}"/>
              </a:ext>
            </a:extLst>
          </p:cNvPr>
          <p:cNvSpPr/>
          <p:nvPr/>
        </p:nvSpPr>
        <p:spPr>
          <a:xfrm>
            <a:off x="6150198" y="3872201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AD97F503-8087-4999-833B-D32AF9988EE2}"/>
              </a:ext>
            </a:extLst>
          </p:cNvPr>
          <p:cNvSpPr/>
          <p:nvPr/>
        </p:nvSpPr>
        <p:spPr>
          <a:xfrm>
            <a:off x="6236742" y="4210377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" name="Овал 50">
            <a:extLst>
              <a:ext uri="{FF2B5EF4-FFF2-40B4-BE49-F238E27FC236}">
                <a16:creationId xmlns:a16="http://schemas.microsoft.com/office/drawing/2014/main" id="{8976BB7E-7D96-4A15-8886-043ADA711C69}"/>
              </a:ext>
            </a:extLst>
          </p:cNvPr>
          <p:cNvSpPr/>
          <p:nvPr/>
        </p:nvSpPr>
        <p:spPr>
          <a:xfrm>
            <a:off x="6275504" y="452933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FCACFE35-67C7-4E5B-A672-21C682923593}"/>
              </a:ext>
            </a:extLst>
          </p:cNvPr>
          <p:cNvSpPr/>
          <p:nvPr/>
        </p:nvSpPr>
        <p:spPr>
          <a:xfrm>
            <a:off x="6064682" y="470933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BE046BEC-42F0-4A4F-B293-B480F1D438C5}"/>
              </a:ext>
            </a:extLst>
          </p:cNvPr>
          <p:cNvSpPr/>
          <p:nvPr/>
        </p:nvSpPr>
        <p:spPr>
          <a:xfrm>
            <a:off x="6066195" y="4377484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4" name="Овал 53">
            <a:extLst>
              <a:ext uri="{FF2B5EF4-FFF2-40B4-BE49-F238E27FC236}">
                <a16:creationId xmlns:a16="http://schemas.microsoft.com/office/drawing/2014/main" id="{CB2E7AA2-B03D-4904-BE00-AB1D5C2070A8}"/>
              </a:ext>
            </a:extLst>
          </p:cNvPr>
          <p:cNvSpPr/>
          <p:nvPr/>
        </p:nvSpPr>
        <p:spPr>
          <a:xfrm>
            <a:off x="5584488" y="4646773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5" name="Овал 54">
            <a:extLst>
              <a:ext uri="{FF2B5EF4-FFF2-40B4-BE49-F238E27FC236}">
                <a16:creationId xmlns:a16="http://schemas.microsoft.com/office/drawing/2014/main" id="{79F40A6E-5F1E-45B9-80B4-CA9B7984E0B2}"/>
              </a:ext>
            </a:extLst>
          </p:cNvPr>
          <p:cNvSpPr/>
          <p:nvPr/>
        </p:nvSpPr>
        <p:spPr>
          <a:xfrm>
            <a:off x="5202107" y="4689521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3674CCB5-A63E-4FB9-A054-C1F393F73634}"/>
              </a:ext>
            </a:extLst>
          </p:cNvPr>
          <p:cNvSpPr/>
          <p:nvPr/>
        </p:nvSpPr>
        <p:spPr>
          <a:xfrm>
            <a:off x="4876158" y="4737275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7" name="Овал 56">
            <a:extLst>
              <a:ext uri="{FF2B5EF4-FFF2-40B4-BE49-F238E27FC236}">
                <a16:creationId xmlns:a16="http://schemas.microsoft.com/office/drawing/2014/main" id="{98C06643-9AA2-4751-9057-7EE07D176219}"/>
              </a:ext>
            </a:extLst>
          </p:cNvPr>
          <p:cNvSpPr/>
          <p:nvPr/>
        </p:nvSpPr>
        <p:spPr>
          <a:xfrm>
            <a:off x="5177370" y="436417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8" name="Овал 57">
            <a:extLst>
              <a:ext uri="{FF2B5EF4-FFF2-40B4-BE49-F238E27FC236}">
                <a16:creationId xmlns:a16="http://schemas.microsoft.com/office/drawing/2014/main" id="{4EE5FA32-444C-4993-A58F-DCA391863694}"/>
              </a:ext>
            </a:extLst>
          </p:cNvPr>
          <p:cNvSpPr/>
          <p:nvPr/>
        </p:nvSpPr>
        <p:spPr>
          <a:xfrm>
            <a:off x="5166394" y="4005484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9" name="Овал 58">
            <a:extLst>
              <a:ext uri="{FF2B5EF4-FFF2-40B4-BE49-F238E27FC236}">
                <a16:creationId xmlns:a16="http://schemas.microsoft.com/office/drawing/2014/main" id="{1D1265C0-070A-4ADA-9B2B-C55526F4A5B6}"/>
              </a:ext>
            </a:extLst>
          </p:cNvPr>
          <p:cNvSpPr/>
          <p:nvPr/>
        </p:nvSpPr>
        <p:spPr>
          <a:xfrm>
            <a:off x="4772463" y="3602485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60" name="Овал 59">
            <a:extLst>
              <a:ext uri="{FF2B5EF4-FFF2-40B4-BE49-F238E27FC236}">
                <a16:creationId xmlns:a16="http://schemas.microsoft.com/office/drawing/2014/main" id="{5971D6F6-7FB7-4228-A98D-FA4C11F578E8}"/>
              </a:ext>
            </a:extLst>
          </p:cNvPr>
          <p:cNvSpPr/>
          <p:nvPr/>
        </p:nvSpPr>
        <p:spPr>
          <a:xfrm>
            <a:off x="5046420" y="3186834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61" name="Овал 60">
            <a:extLst>
              <a:ext uri="{FF2B5EF4-FFF2-40B4-BE49-F238E27FC236}">
                <a16:creationId xmlns:a16="http://schemas.microsoft.com/office/drawing/2014/main" id="{B7DE0926-C8A0-4B93-8805-0C33464A6B1C}"/>
              </a:ext>
            </a:extLst>
          </p:cNvPr>
          <p:cNvSpPr/>
          <p:nvPr/>
        </p:nvSpPr>
        <p:spPr>
          <a:xfrm>
            <a:off x="5477989" y="315654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62" name="Овал 61">
            <a:extLst>
              <a:ext uri="{FF2B5EF4-FFF2-40B4-BE49-F238E27FC236}">
                <a16:creationId xmlns:a16="http://schemas.microsoft.com/office/drawing/2014/main" id="{104FD954-E68C-4D26-A99C-199E69131F83}"/>
              </a:ext>
            </a:extLst>
          </p:cNvPr>
          <p:cNvSpPr/>
          <p:nvPr/>
        </p:nvSpPr>
        <p:spPr>
          <a:xfrm>
            <a:off x="5844922" y="3400023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63" name="Овал 62">
            <a:extLst>
              <a:ext uri="{FF2B5EF4-FFF2-40B4-BE49-F238E27FC236}">
                <a16:creationId xmlns:a16="http://schemas.microsoft.com/office/drawing/2014/main" id="{28A3EB45-6833-4B95-A33D-513FF8F1EA38}"/>
              </a:ext>
            </a:extLst>
          </p:cNvPr>
          <p:cNvSpPr/>
          <p:nvPr/>
        </p:nvSpPr>
        <p:spPr>
          <a:xfrm>
            <a:off x="6077906" y="323260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64" name="Овал 63">
            <a:extLst>
              <a:ext uri="{FF2B5EF4-FFF2-40B4-BE49-F238E27FC236}">
                <a16:creationId xmlns:a16="http://schemas.microsoft.com/office/drawing/2014/main" id="{DD277CE1-1DEF-4509-BE9D-87F9BB3915CB}"/>
              </a:ext>
            </a:extLst>
          </p:cNvPr>
          <p:cNvSpPr/>
          <p:nvPr/>
        </p:nvSpPr>
        <p:spPr>
          <a:xfrm>
            <a:off x="5670846" y="3660423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65" name="Овал 64">
            <a:extLst>
              <a:ext uri="{FF2B5EF4-FFF2-40B4-BE49-F238E27FC236}">
                <a16:creationId xmlns:a16="http://schemas.microsoft.com/office/drawing/2014/main" id="{306C80BE-E75C-4BBA-9C3F-11C41CA196E4}"/>
              </a:ext>
            </a:extLst>
          </p:cNvPr>
          <p:cNvSpPr/>
          <p:nvPr/>
        </p:nvSpPr>
        <p:spPr>
          <a:xfrm>
            <a:off x="5804301" y="3191529"/>
            <a:ext cx="72000" cy="720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cxnSp>
        <p:nvCxnSpPr>
          <p:cNvPr id="312" name="Прямая соединительная линия 311">
            <a:extLst>
              <a:ext uri="{FF2B5EF4-FFF2-40B4-BE49-F238E27FC236}">
                <a16:creationId xmlns:a16="http://schemas.microsoft.com/office/drawing/2014/main" id="{83B1D61C-8A9A-434D-BE23-EC0955C3BEF6}"/>
              </a:ext>
            </a:extLst>
          </p:cNvPr>
          <p:cNvCxnSpPr/>
          <p:nvPr/>
        </p:nvCxnSpPr>
        <p:spPr>
          <a:xfrm flipH="1">
            <a:off x="6433065" y="3907253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Прямая соединительная линия 312">
            <a:extLst>
              <a:ext uri="{FF2B5EF4-FFF2-40B4-BE49-F238E27FC236}">
                <a16:creationId xmlns:a16="http://schemas.microsoft.com/office/drawing/2014/main" id="{2195F49D-80D4-417C-8AF0-2AD08CCC2243}"/>
              </a:ext>
            </a:extLst>
          </p:cNvPr>
          <p:cNvCxnSpPr/>
          <p:nvPr/>
        </p:nvCxnSpPr>
        <p:spPr>
          <a:xfrm flipH="1">
            <a:off x="2282183" y="3885944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4" name="Рисунок 313">
            <a:extLst>
              <a:ext uri="{FF2B5EF4-FFF2-40B4-BE49-F238E27FC236}">
                <a16:creationId xmlns:a16="http://schemas.microsoft.com/office/drawing/2014/main" id="{90F2762A-1351-4B19-9B9E-C862245B95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51" t="29598" r="20518" b="29262"/>
          <a:stretch/>
        </p:blipFill>
        <p:spPr>
          <a:xfrm>
            <a:off x="2421687" y="411278"/>
            <a:ext cx="4936926" cy="2585886"/>
          </a:xfrm>
          <a:prstGeom prst="rect">
            <a:avLst/>
          </a:prstGeom>
        </p:spPr>
      </p:pic>
      <p:sp>
        <p:nvSpPr>
          <p:cNvPr id="305" name="Прямоугольник 304">
            <a:extLst>
              <a:ext uri="{FF2B5EF4-FFF2-40B4-BE49-F238E27FC236}">
                <a16:creationId xmlns:a16="http://schemas.microsoft.com/office/drawing/2014/main" id="{7536C63E-44F8-4520-84B2-EA5022E322BB}"/>
              </a:ext>
            </a:extLst>
          </p:cNvPr>
          <p:cNvSpPr/>
          <p:nvPr/>
        </p:nvSpPr>
        <p:spPr>
          <a:xfrm>
            <a:off x="1559615" y="1298244"/>
            <a:ext cx="862072" cy="40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катод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15" name="Прямоугольник 314">
            <a:extLst>
              <a:ext uri="{FF2B5EF4-FFF2-40B4-BE49-F238E27FC236}">
                <a16:creationId xmlns:a16="http://schemas.microsoft.com/office/drawing/2014/main" id="{6B83526C-0D3D-413C-93BE-1DC57D8A81D5}"/>
              </a:ext>
            </a:extLst>
          </p:cNvPr>
          <p:cNvSpPr/>
          <p:nvPr/>
        </p:nvSpPr>
        <p:spPr>
          <a:xfrm>
            <a:off x="7358613" y="1410567"/>
            <a:ext cx="862072" cy="40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анод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16" name="Прямоугольник 315">
            <a:extLst>
              <a:ext uri="{FF2B5EF4-FFF2-40B4-BE49-F238E27FC236}">
                <a16:creationId xmlns:a16="http://schemas.microsoft.com/office/drawing/2014/main" id="{F11656DA-0816-4C84-832B-FCD24460E670}"/>
              </a:ext>
            </a:extLst>
          </p:cNvPr>
          <p:cNvSpPr/>
          <p:nvPr/>
        </p:nvSpPr>
        <p:spPr>
          <a:xfrm>
            <a:off x="1411829" y="3604571"/>
            <a:ext cx="862072" cy="40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катод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17" name="Прямоугольник 316">
            <a:extLst>
              <a:ext uri="{FF2B5EF4-FFF2-40B4-BE49-F238E27FC236}">
                <a16:creationId xmlns:a16="http://schemas.microsoft.com/office/drawing/2014/main" id="{022135CF-EE81-4904-B87F-9294C8F7609E}"/>
              </a:ext>
            </a:extLst>
          </p:cNvPr>
          <p:cNvSpPr/>
          <p:nvPr/>
        </p:nvSpPr>
        <p:spPr>
          <a:xfrm>
            <a:off x="7210827" y="3716894"/>
            <a:ext cx="862072" cy="40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анод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pic>
        <p:nvPicPr>
          <p:cNvPr id="318" name="Рисунок 317">
            <a:extLst>
              <a:ext uri="{FF2B5EF4-FFF2-40B4-BE49-F238E27FC236}">
                <a16:creationId xmlns:a16="http://schemas.microsoft.com/office/drawing/2014/main" id="{700C4183-8BBA-415D-8347-EAFBEAE94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0494" y="2297368"/>
            <a:ext cx="3885815" cy="175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816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Прямоугольник 244">
            <a:extLst>
              <a:ext uri="{FF2B5EF4-FFF2-40B4-BE49-F238E27FC236}">
                <a16:creationId xmlns:a16="http://schemas.microsoft.com/office/drawing/2014/main" id="{0EB680A5-9E66-40CE-807C-3A98F01EA48C}"/>
              </a:ext>
            </a:extLst>
          </p:cNvPr>
          <p:cNvSpPr/>
          <p:nvPr/>
        </p:nvSpPr>
        <p:spPr>
          <a:xfrm>
            <a:off x="3144564" y="784762"/>
            <a:ext cx="1686560" cy="1747520"/>
          </a:xfrm>
          <a:prstGeom prst="rect">
            <a:avLst/>
          </a:prstGeom>
          <a:solidFill>
            <a:srgbClr val="61D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246" name="Прямоугольник 245">
            <a:extLst>
              <a:ext uri="{FF2B5EF4-FFF2-40B4-BE49-F238E27FC236}">
                <a16:creationId xmlns:a16="http://schemas.microsoft.com/office/drawing/2014/main" id="{28C063D2-539C-4217-A5F3-DADA289F9EA1}"/>
              </a:ext>
            </a:extLst>
          </p:cNvPr>
          <p:cNvSpPr/>
          <p:nvPr/>
        </p:nvSpPr>
        <p:spPr>
          <a:xfrm>
            <a:off x="1458004" y="784762"/>
            <a:ext cx="1686560" cy="1747520"/>
          </a:xfrm>
          <a:prstGeom prst="rect">
            <a:avLst/>
          </a:prstGeom>
          <a:solidFill>
            <a:srgbClr val="F2EE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247" name="Прямоугольник 246">
            <a:extLst>
              <a:ext uri="{FF2B5EF4-FFF2-40B4-BE49-F238E27FC236}">
                <a16:creationId xmlns:a16="http://schemas.microsoft.com/office/drawing/2014/main" id="{12250EB4-12BB-4110-9BD1-B01BAA730A11}"/>
              </a:ext>
            </a:extLst>
          </p:cNvPr>
          <p:cNvSpPr/>
          <p:nvPr/>
        </p:nvSpPr>
        <p:spPr>
          <a:xfrm>
            <a:off x="1458004" y="195482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N-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248" name="Прямоугольник 247">
            <a:extLst>
              <a:ext uri="{FF2B5EF4-FFF2-40B4-BE49-F238E27FC236}">
                <a16:creationId xmlns:a16="http://schemas.microsoft.com/office/drawing/2014/main" id="{26BA6DE1-4B83-4D91-928B-AF5FD48209DA}"/>
              </a:ext>
            </a:extLst>
          </p:cNvPr>
          <p:cNvSpPr/>
          <p:nvPr/>
        </p:nvSpPr>
        <p:spPr>
          <a:xfrm>
            <a:off x="3144563" y="195482"/>
            <a:ext cx="1686562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P-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251" name="Прямоугольник 250">
            <a:extLst>
              <a:ext uri="{FF2B5EF4-FFF2-40B4-BE49-F238E27FC236}">
                <a16:creationId xmlns:a16="http://schemas.microsoft.com/office/drawing/2014/main" id="{D514AC27-4B50-4B35-811A-FBA550878797}"/>
              </a:ext>
            </a:extLst>
          </p:cNvPr>
          <p:cNvSpPr/>
          <p:nvPr/>
        </p:nvSpPr>
        <p:spPr>
          <a:xfrm>
            <a:off x="3457681" y="102215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2" name="Прямоугольник 251">
            <a:extLst>
              <a:ext uri="{FF2B5EF4-FFF2-40B4-BE49-F238E27FC236}">
                <a16:creationId xmlns:a16="http://schemas.microsoft.com/office/drawing/2014/main" id="{D1DBB595-32D7-4B55-84CF-C40D342E92C0}"/>
              </a:ext>
            </a:extLst>
          </p:cNvPr>
          <p:cNvSpPr/>
          <p:nvPr/>
        </p:nvSpPr>
        <p:spPr>
          <a:xfrm>
            <a:off x="3882044" y="126121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3" name="Прямоугольник 252">
            <a:extLst>
              <a:ext uri="{FF2B5EF4-FFF2-40B4-BE49-F238E27FC236}">
                <a16:creationId xmlns:a16="http://schemas.microsoft.com/office/drawing/2014/main" id="{A471A16F-6B32-471A-A4B1-F3B963BAD190}"/>
              </a:ext>
            </a:extLst>
          </p:cNvPr>
          <p:cNvSpPr/>
          <p:nvPr/>
        </p:nvSpPr>
        <p:spPr>
          <a:xfrm>
            <a:off x="3493681" y="140879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4" name="Прямоугольник 253">
            <a:extLst>
              <a:ext uri="{FF2B5EF4-FFF2-40B4-BE49-F238E27FC236}">
                <a16:creationId xmlns:a16="http://schemas.microsoft.com/office/drawing/2014/main" id="{9729D19B-3CBE-4493-867F-69DB523A7487}"/>
              </a:ext>
            </a:extLst>
          </p:cNvPr>
          <p:cNvSpPr/>
          <p:nvPr/>
        </p:nvSpPr>
        <p:spPr>
          <a:xfrm>
            <a:off x="3845317" y="90493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5" name="Прямоугольник 254">
            <a:extLst>
              <a:ext uri="{FF2B5EF4-FFF2-40B4-BE49-F238E27FC236}">
                <a16:creationId xmlns:a16="http://schemas.microsoft.com/office/drawing/2014/main" id="{367AEBB0-2527-4C46-8649-6F58C8BE9837}"/>
              </a:ext>
            </a:extLst>
          </p:cNvPr>
          <p:cNvSpPr/>
          <p:nvPr/>
        </p:nvSpPr>
        <p:spPr>
          <a:xfrm>
            <a:off x="2798812" y="841009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6" name="Прямоугольник 255">
            <a:extLst>
              <a:ext uri="{FF2B5EF4-FFF2-40B4-BE49-F238E27FC236}">
                <a16:creationId xmlns:a16="http://schemas.microsoft.com/office/drawing/2014/main" id="{A27D1EBF-1989-4511-BCEB-9A83A9149622}"/>
              </a:ext>
            </a:extLst>
          </p:cNvPr>
          <p:cNvSpPr/>
          <p:nvPr/>
        </p:nvSpPr>
        <p:spPr>
          <a:xfrm>
            <a:off x="3563736" y="77473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7" name="Прямоугольник 256">
            <a:extLst>
              <a:ext uri="{FF2B5EF4-FFF2-40B4-BE49-F238E27FC236}">
                <a16:creationId xmlns:a16="http://schemas.microsoft.com/office/drawing/2014/main" id="{9FE1BDD9-51FB-483D-BE6A-E47C87992CE9}"/>
              </a:ext>
            </a:extLst>
          </p:cNvPr>
          <p:cNvSpPr/>
          <p:nvPr/>
        </p:nvSpPr>
        <p:spPr>
          <a:xfrm>
            <a:off x="2845909" y="1336106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8" name="Прямоугольник 257">
            <a:extLst>
              <a:ext uri="{FF2B5EF4-FFF2-40B4-BE49-F238E27FC236}">
                <a16:creationId xmlns:a16="http://schemas.microsoft.com/office/drawing/2014/main" id="{488BE264-A281-406C-8040-3F9EC4EAFEC8}"/>
              </a:ext>
            </a:extLst>
          </p:cNvPr>
          <p:cNvSpPr/>
          <p:nvPr/>
        </p:nvSpPr>
        <p:spPr>
          <a:xfrm>
            <a:off x="2859351" y="166024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9" name="Прямоугольник 258">
            <a:extLst>
              <a:ext uri="{FF2B5EF4-FFF2-40B4-BE49-F238E27FC236}">
                <a16:creationId xmlns:a16="http://schemas.microsoft.com/office/drawing/2014/main" id="{E49B3584-321F-40F8-8CDB-4C69ED4CB19F}"/>
              </a:ext>
            </a:extLst>
          </p:cNvPr>
          <p:cNvSpPr/>
          <p:nvPr/>
        </p:nvSpPr>
        <p:spPr>
          <a:xfrm>
            <a:off x="3649530" y="173765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0" name="Прямоугольник 259">
            <a:extLst>
              <a:ext uri="{FF2B5EF4-FFF2-40B4-BE49-F238E27FC236}">
                <a16:creationId xmlns:a16="http://schemas.microsoft.com/office/drawing/2014/main" id="{4BF7BDE8-1EED-4970-A038-2B8B61D12C11}"/>
              </a:ext>
            </a:extLst>
          </p:cNvPr>
          <p:cNvSpPr/>
          <p:nvPr/>
        </p:nvSpPr>
        <p:spPr>
          <a:xfrm>
            <a:off x="2870038" y="195068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1" name="Прямоугольник 260">
            <a:extLst>
              <a:ext uri="{FF2B5EF4-FFF2-40B4-BE49-F238E27FC236}">
                <a16:creationId xmlns:a16="http://schemas.microsoft.com/office/drawing/2014/main" id="{1315951C-B0E0-4C35-AE85-E68DBE0D1B5B}"/>
              </a:ext>
            </a:extLst>
          </p:cNvPr>
          <p:cNvSpPr/>
          <p:nvPr/>
        </p:nvSpPr>
        <p:spPr>
          <a:xfrm>
            <a:off x="3957426" y="153751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2" name="Прямоугольник 261">
            <a:extLst>
              <a:ext uri="{FF2B5EF4-FFF2-40B4-BE49-F238E27FC236}">
                <a16:creationId xmlns:a16="http://schemas.microsoft.com/office/drawing/2014/main" id="{04D4635E-802D-4842-A6C6-7B0ED995639C}"/>
              </a:ext>
            </a:extLst>
          </p:cNvPr>
          <p:cNvSpPr/>
          <p:nvPr/>
        </p:nvSpPr>
        <p:spPr>
          <a:xfrm>
            <a:off x="4156612" y="952765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4" name="Прямоугольник 263">
            <a:extLst>
              <a:ext uri="{FF2B5EF4-FFF2-40B4-BE49-F238E27FC236}">
                <a16:creationId xmlns:a16="http://schemas.microsoft.com/office/drawing/2014/main" id="{5C0129C3-2D8C-4B26-8A95-52AD255FE715}"/>
              </a:ext>
            </a:extLst>
          </p:cNvPr>
          <p:cNvSpPr/>
          <p:nvPr/>
        </p:nvSpPr>
        <p:spPr>
          <a:xfrm>
            <a:off x="4093983" y="758452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6" name="Прямоугольник 265">
            <a:extLst>
              <a:ext uri="{FF2B5EF4-FFF2-40B4-BE49-F238E27FC236}">
                <a16:creationId xmlns:a16="http://schemas.microsoft.com/office/drawing/2014/main" id="{0E1BB194-8ACE-4B04-A3AA-AFE8C828D29C}"/>
              </a:ext>
            </a:extLst>
          </p:cNvPr>
          <p:cNvSpPr/>
          <p:nvPr/>
        </p:nvSpPr>
        <p:spPr>
          <a:xfrm>
            <a:off x="4213739" y="128006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8" name="Прямоугольник 267">
            <a:extLst>
              <a:ext uri="{FF2B5EF4-FFF2-40B4-BE49-F238E27FC236}">
                <a16:creationId xmlns:a16="http://schemas.microsoft.com/office/drawing/2014/main" id="{E29AD356-66A7-4435-8476-E925D2B337A9}"/>
              </a:ext>
            </a:extLst>
          </p:cNvPr>
          <p:cNvSpPr/>
          <p:nvPr/>
        </p:nvSpPr>
        <p:spPr>
          <a:xfrm>
            <a:off x="4213739" y="173183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9" name="Прямоугольник 268">
            <a:extLst>
              <a:ext uri="{FF2B5EF4-FFF2-40B4-BE49-F238E27FC236}">
                <a16:creationId xmlns:a16="http://schemas.microsoft.com/office/drawing/2014/main" id="{BB2D9BC8-93AC-43B2-B8FF-BC93AB475C2D}"/>
              </a:ext>
            </a:extLst>
          </p:cNvPr>
          <p:cNvSpPr/>
          <p:nvPr/>
        </p:nvSpPr>
        <p:spPr>
          <a:xfrm>
            <a:off x="3807956" y="182173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0" name="Прямоугольник 269">
            <a:extLst>
              <a:ext uri="{FF2B5EF4-FFF2-40B4-BE49-F238E27FC236}">
                <a16:creationId xmlns:a16="http://schemas.microsoft.com/office/drawing/2014/main" id="{D33FAC86-75ED-47DA-9182-3442DDB0E2B8}"/>
              </a:ext>
            </a:extLst>
          </p:cNvPr>
          <p:cNvSpPr/>
          <p:nvPr/>
        </p:nvSpPr>
        <p:spPr>
          <a:xfrm>
            <a:off x="4107006" y="202596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3" name="Прямоугольник 272">
            <a:extLst>
              <a:ext uri="{FF2B5EF4-FFF2-40B4-BE49-F238E27FC236}">
                <a16:creationId xmlns:a16="http://schemas.microsoft.com/office/drawing/2014/main" id="{A198477F-650F-4CCE-90EF-298BBED29D9E}"/>
              </a:ext>
            </a:extLst>
          </p:cNvPr>
          <p:cNvSpPr/>
          <p:nvPr/>
        </p:nvSpPr>
        <p:spPr>
          <a:xfrm>
            <a:off x="4253626" y="231144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4" name="Прямоугольник 273">
            <a:extLst>
              <a:ext uri="{FF2B5EF4-FFF2-40B4-BE49-F238E27FC236}">
                <a16:creationId xmlns:a16="http://schemas.microsoft.com/office/drawing/2014/main" id="{5EDA775D-7072-414E-B5E2-47E491B194FA}"/>
              </a:ext>
            </a:extLst>
          </p:cNvPr>
          <p:cNvSpPr/>
          <p:nvPr/>
        </p:nvSpPr>
        <p:spPr>
          <a:xfrm>
            <a:off x="3863759" y="215424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5" name="Прямоугольник 274">
            <a:extLst>
              <a:ext uri="{FF2B5EF4-FFF2-40B4-BE49-F238E27FC236}">
                <a16:creationId xmlns:a16="http://schemas.microsoft.com/office/drawing/2014/main" id="{36FFA5CC-2532-4BA0-978D-8741788067F3}"/>
              </a:ext>
            </a:extLst>
          </p:cNvPr>
          <p:cNvSpPr/>
          <p:nvPr/>
        </p:nvSpPr>
        <p:spPr>
          <a:xfrm>
            <a:off x="3654975" y="228830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6" name="Прямоугольник 275">
            <a:extLst>
              <a:ext uri="{FF2B5EF4-FFF2-40B4-BE49-F238E27FC236}">
                <a16:creationId xmlns:a16="http://schemas.microsoft.com/office/drawing/2014/main" id="{40B7797E-31B9-428A-ACE6-4883CEECE06E}"/>
              </a:ext>
            </a:extLst>
          </p:cNvPr>
          <p:cNvSpPr/>
          <p:nvPr/>
        </p:nvSpPr>
        <p:spPr>
          <a:xfrm>
            <a:off x="2880560" y="219801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7" name="Прямоугольник 276">
            <a:extLst>
              <a:ext uri="{FF2B5EF4-FFF2-40B4-BE49-F238E27FC236}">
                <a16:creationId xmlns:a16="http://schemas.microsoft.com/office/drawing/2014/main" id="{14E17C7B-5531-4BF7-ADD3-D092EDC8C680}"/>
              </a:ext>
            </a:extLst>
          </p:cNvPr>
          <p:cNvSpPr/>
          <p:nvPr/>
        </p:nvSpPr>
        <p:spPr>
          <a:xfrm>
            <a:off x="3406996" y="210590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8" name="Прямоугольник 277">
            <a:extLst>
              <a:ext uri="{FF2B5EF4-FFF2-40B4-BE49-F238E27FC236}">
                <a16:creationId xmlns:a16="http://schemas.microsoft.com/office/drawing/2014/main" id="{72E5EF1B-953C-4BC1-9AC5-946068F0D0AB}"/>
              </a:ext>
            </a:extLst>
          </p:cNvPr>
          <p:cNvSpPr/>
          <p:nvPr/>
        </p:nvSpPr>
        <p:spPr>
          <a:xfrm>
            <a:off x="1513750" y="99355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9" name="Прямоугольник 278">
            <a:extLst>
              <a:ext uri="{FF2B5EF4-FFF2-40B4-BE49-F238E27FC236}">
                <a16:creationId xmlns:a16="http://schemas.microsoft.com/office/drawing/2014/main" id="{EBF37E72-500F-4777-B944-401483803846}"/>
              </a:ext>
            </a:extLst>
          </p:cNvPr>
          <p:cNvSpPr/>
          <p:nvPr/>
        </p:nvSpPr>
        <p:spPr>
          <a:xfrm>
            <a:off x="1982297" y="86483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0" name="Прямоугольник 279">
            <a:extLst>
              <a:ext uri="{FF2B5EF4-FFF2-40B4-BE49-F238E27FC236}">
                <a16:creationId xmlns:a16="http://schemas.microsoft.com/office/drawing/2014/main" id="{A10FE155-5DE0-4D55-892A-124FB5222131}"/>
              </a:ext>
            </a:extLst>
          </p:cNvPr>
          <p:cNvSpPr/>
          <p:nvPr/>
        </p:nvSpPr>
        <p:spPr>
          <a:xfrm>
            <a:off x="1798586" y="132968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1" name="Прямоугольник 280">
            <a:extLst>
              <a:ext uri="{FF2B5EF4-FFF2-40B4-BE49-F238E27FC236}">
                <a16:creationId xmlns:a16="http://schemas.microsoft.com/office/drawing/2014/main" id="{CB0E9522-2179-41E7-86AF-987C773F22DC}"/>
              </a:ext>
            </a:extLst>
          </p:cNvPr>
          <p:cNvSpPr/>
          <p:nvPr/>
        </p:nvSpPr>
        <p:spPr>
          <a:xfrm>
            <a:off x="2074630" y="107223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2" name="Прямоугольник 281">
            <a:extLst>
              <a:ext uri="{FF2B5EF4-FFF2-40B4-BE49-F238E27FC236}">
                <a16:creationId xmlns:a16="http://schemas.microsoft.com/office/drawing/2014/main" id="{2C0EC3DA-23D0-49A8-A559-E0913E3ACBBB}"/>
              </a:ext>
            </a:extLst>
          </p:cNvPr>
          <p:cNvSpPr/>
          <p:nvPr/>
        </p:nvSpPr>
        <p:spPr>
          <a:xfrm>
            <a:off x="3196785" y="83645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3" name="Прямоугольник 282">
            <a:extLst>
              <a:ext uri="{FF2B5EF4-FFF2-40B4-BE49-F238E27FC236}">
                <a16:creationId xmlns:a16="http://schemas.microsoft.com/office/drawing/2014/main" id="{7EA60342-176E-460F-AFFB-6DDB3AEB7268}"/>
              </a:ext>
            </a:extLst>
          </p:cNvPr>
          <p:cNvSpPr/>
          <p:nvPr/>
        </p:nvSpPr>
        <p:spPr>
          <a:xfrm>
            <a:off x="2422838" y="81478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4" name="Прямоугольник 283">
            <a:extLst>
              <a:ext uri="{FF2B5EF4-FFF2-40B4-BE49-F238E27FC236}">
                <a16:creationId xmlns:a16="http://schemas.microsoft.com/office/drawing/2014/main" id="{669A3E0D-9502-4D1C-8E02-D22241FA9AC3}"/>
              </a:ext>
            </a:extLst>
          </p:cNvPr>
          <p:cNvSpPr/>
          <p:nvPr/>
        </p:nvSpPr>
        <p:spPr>
          <a:xfrm>
            <a:off x="2366551" y="1132483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5" name="Прямоугольник 284">
            <a:extLst>
              <a:ext uri="{FF2B5EF4-FFF2-40B4-BE49-F238E27FC236}">
                <a16:creationId xmlns:a16="http://schemas.microsoft.com/office/drawing/2014/main" id="{78D75AA9-C260-4B22-9E78-2B5FCDFF2FE0}"/>
              </a:ext>
            </a:extLst>
          </p:cNvPr>
          <p:cNvSpPr/>
          <p:nvPr/>
        </p:nvSpPr>
        <p:spPr>
          <a:xfrm>
            <a:off x="1666150" y="114595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6" name="Прямоугольник 285">
            <a:extLst>
              <a:ext uri="{FF2B5EF4-FFF2-40B4-BE49-F238E27FC236}">
                <a16:creationId xmlns:a16="http://schemas.microsoft.com/office/drawing/2014/main" id="{D77B97E3-3664-4210-ABA1-A9F8C9129F91}"/>
              </a:ext>
            </a:extLst>
          </p:cNvPr>
          <p:cNvSpPr/>
          <p:nvPr/>
        </p:nvSpPr>
        <p:spPr>
          <a:xfrm>
            <a:off x="1472411" y="140879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7" name="Прямоугольник 286">
            <a:extLst>
              <a:ext uri="{FF2B5EF4-FFF2-40B4-BE49-F238E27FC236}">
                <a16:creationId xmlns:a16="http://schemas.microsoft.com/office/drawing/2014/main" id="{5C9C5F60-9D55-4B90-8600-C733D38BA935}"/>
              </a:ext>
            </a:extLst>
          </p:cNvPr>
          <p:cNvSpPr/>
          <p:nvPr/>
        </p:nvSpPr>
        <p:spPr>
          <a:xfrm>
            <a:off x="1575874" y="168672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8" name="Прямоугольник 287">
            <a:extLst>
              <a:ext uri="{FF2B5EF4-FFF2-40B4-BE49-F238E27FC236}">
                <a16:creationId xmlns:a16="http://schemas.microsoft.com/office/drawing/2014/main" id="{74576EED-1D6E-45C8-A609-56C3E4662D92}"/>
              </a:ext>
            </a:extLst>
          </p:cNvPr>
          <p:cNvSpPr/>
          <p:nvPr/>
        </p:nvSpPr>
        <p:spPr>
          <a:xfrm>
            <a:off x="1617162" y="74348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9" name="Прямоугольник 288">
            <a:extLst>
              <a:ext uri="{FF2B5EF4-FFF2-40B4-BE49-F238E27FC236}">
                <a16:creationId xmlns:a16="http://schemas.microsoft.com/office/drawing/2014/main" id="{B27852C9-85A7-40A1-BEAD-E9543D18F565}"/>
              </a:ext>
            </a:extLst>
          </p:cNvPr>
          <p:cNvSpPr/>
          <p:nvPr/>
        </p:nvSpPr>
        <p:spPr>
          <a:xfrm>
            <a:off x="1940881" y="169323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0" name="Прямоугольник 289">
            <a:extLst>
              <a:ext uri="{FF2B5EF4-FFF2-40B4-BE49-F238E27FC236}">
                <a16:creationId xmlns:a16="http://schemas.microsoft.com/office/drawing/2014/main" id="{00E4DFE1-3845-44D6-8100-2EF7D8A13735}"/>
              </a:ext>
            </a:extLst>
          </p:cNvPr>
          <p:cNvSpPr/>
          <p:nvPr/>
        </p:nvSpPr>
        <p:spPr>
          <a:xfrm>
            <a:off x="1513750" y="195714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1" name="Прямоугольник 290">
            <a:extLst>
              <a:ext uri="{FF2B5EF4-FFF2-40B4-BE49-F238E27FC236}">
                <a16:creationId xmlns:a16="http://schemas.microsoft.com/office/drawing/2014/main" id="{3040AEBC-FC04-4F51-9358-7643136665C7}"/>
              </a:ext>
            </a:extLst>
          </p:cNvPr>
          <p:cNvSpPr/>
          <p:nvPr/>
        </p:nvSpPr>
        <p:spPr>
          <a:xfrm>
            <a:off x="1861724" y="184505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2" name="Прямоугольник 291">
            <a:extLst>
              <a:ext uri="{FF2B5EF4-FFF2-40B4-BE49-F238E27FC236}">
                <a16:creationId xmlns:a16="http://schemas.microsoft.com/office/drawing/2014/main" id="{8E5E41E6-DF6B-40AC-821F-4AD40B54690D}"/>
              </a:ext>
            </a:extLst>
          </p:cNvPr>
          <p:cNvSpPr/>
          <p:nvPr/>
        </p:nvSpPr>
        <p:spPr>
          <a:xfrm>
            <a:off x="1648750" y="223652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3" name="Прямоугольник 292">
            <a:extLst>
              <a:ext uri="{FF2B5EF4-FFF2-40B4-BE49-F238E27FC236}">
                <a16:creationId xmlns:a16="http://schemas.microsoft.com/office/drawing/2014/main" id="{0CAC62D9-1293-4DF1-B008-DA9FA2131C09}"/>
              </a:ext>
            </a:extLst>
          </p:cNvPr>
          <p:cNvSpPr/>
          <p:nvPr/>
        </p:nvSpPr>
        <p:spPr>
          <a:xfrm>
            <a:off x="2083169" y="215423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4" name="Прямоугольник 293">
            <a:extLst>
              <a:ext uri="{FF2B5EF4-FFF2-40B4-BE49-F238E27FC236}">
                <a16:creationId xmlns:a16="http://schemas.microsoft.com/office/drawing/2014/main" id="{DBF1616B-35EF-4243-8599-B6C96AD60BC2}"/>
              </a:ext>
            </a:extLst>
          </p:cNvPr>
          <p:cNvSpPr/>
          <p:nvPr/>
        </p:nvSpPr>
        <p:spPr>
          <a:xfrm>
            <a:off x="2366551" y="138993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5" name="Прямоугольник 294">
            <a:extLst>
              <a:ext uri="{FF2B5EF4-FFF2-40B4-BE49-F238E27FC236}">
                <a16:creationId xmlns:a16="http://schemas.microsoft.com/office/drawing/2014/main" id="{91E06513-C3F6-45DE-90E3-B3BB12C9D9A8}"/>
              </a:ext>
            </a:extLst>
          </p:cNvPr>
          <p:cNvSpPr/>
          <p:nvPr/>
        </p:nvSpPr>
        <p:spPr>
          <a:xfrm>
            <a:off x="3177405" y="112031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6" name="Прямоугольник 295">
            <a:extLst>
              <a:ext uri="{FF2B5EF4-FFF2-40B4-BE49-F238E27FC236}">
                <a16:creationId xmlns:a16="http://schemas.microsoft.com/office/drawing/2014/main" id="{CC4FB8A6-F130-40B8-BF5B-FF39C82B7471}"/>
              </a:ext>
            </a:extLst>
          </p:cNvPr>
          <p:cNvSpPr/>
          <p:nvPr/>
        </p:nvSpPr>
        <p:spPr>
          <a:xfrm>
            <a:off x="2682819" y="131447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7" name="Прямоугольник 296">
            <a:extLst>
              <a:ext uri="{FF2B5EF4-FFF2-40B4-BE49-F238E27FC236}">
                <a16:creationId xmlns:a16="http://schemas.microsoft.com/office/drawing/2014/main" id="{54EB4E0F-4890-45EA-B4FB-D7A142D52928}"/>
              </a:ext>
            </a:extLst>
          </p:cNvPr>
          <p:cNvSpPr/>
          <p:nvPr/>
        </p:nvSpPr>
        <p:spPr>
          <a:xfrm>
            <a:off x="3142845" y="150705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8" name="Прямоугольник 297">
            <a:extLst>
              <a:ext uri="{FF2B5EF4-FFF2-40B4-BE49-F238E27FC236}">
                <a16:creationId xmlns:a16="http://schemas.microsoft.com/office/drawing/2014/main" id="{6A0BA561-B030-4C1C-84A5-8909D71E145C}"/>
              </a:ext>
            </a:extLst>
          </p:cNvPr>
          <p:cNvSpPr/>
          <p:nvPr/>
        </p:nvSpPr>
        <p:spPr>
          <a:xfrm>
            <a:off x="2630063" y="159084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9" name="Прямоугольник 298">
            <a:extLst>
              <a:ext uri="{FF2B5EF4-FFF2-40B4-BE49-F238E27FC236}">
                <a16:creationId xmlns:a16="http://schemas.microsoft.com/office/drawing/2014/main" id="{A288C007-820A-457F-B791-0B08BB61B9A6}"/>
              </a:ext>
            </a:extLst>
          </p:cNvPr>
          <p:cNvSpPr/>
          <p:nvPr/>
        </p:nvSpPr>
        <p:spPr>
          <a:xfrm>
            <a:off x="2336141" y="188957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0" name="Прямоугольник 299">
            <a:extLst>
              <a:ext uri="{FF2B5EF4-FFF2-40B4-BE49-F238E27FC236}">
                <a16:creationId xmlns:a16="http://schemas.microsoft.com/office/drawing/2014/main" id="{0D666732-1093-42A5-AEB5-9C51CF0BAB39}"/>
              </a:ext>
            </a:extLst>
          </p:cNvPr>
          <p:cNvSpPr/>
          <p:nvPr/>
        </p:nvSpPr>
        <p:spPr>
          <a:xfrm>
            <a:off x="3111755" y="185232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1" name="Прямоугольник 300">
            <a:extLst>
              <a:ext uri="{FF2B5EF4-FFF2-40B4-BE49-F238E27FC236}">
                <a16:creationId xmlns:a16="http://schemas.microsoft.com/office/drawing/2014/main" id="{E560DC0A-5E19-49F5-8EA0-5862E6F9BC43}"/>
              </a:ext>
            </a:extLst>
          </p:cNvPr>
          <p:cNvSpPr/>
          <p:nvPr/>
        </p:nvSpPr>
        <p:spPr>
          <a:xfrm>
            <a:off x="2604385" y="207941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2" name="Прямоугольник 301">
            <a:extLst>
              <a:ext uri="{FF2B5EF4-FFF2-40B4-BE49-F238E27FC236}">
                <a16:creationId xmlns:a16="http://schemas.microsoft.com/office/drawing/2014/main" id="{C5F388F2-9F27-42BB-ABCD-2116A9CEB988}"/>
              </a:ext>
            </a:extLst>
          </p:cNvPr>
          <p:cNvSpPr/>
          <p:nvPr/>
        </p:nvSpPr>
        <p:spPr>
          <a:xfrm>
            <a:off x="2422838" y="226719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3" name="Прямоугольник 302">
            <a:extLst>
              <a:ext uri="{FF2B5EF4-FFF2-40B4-BE49-F238E27FC236}">
                <a16:creationId xmlns:a16="http://schemas.microsoft.com/office/drawing/2014/main" id="{8A8D876C-1DFD-421B-BBF1-5451CAE6A68F}"/>
              </a:ext>
            </a:extLst>
          </p:cNvPr>
          <p:cNvSpPr/>
          <p:nvPr/>
        </p:nvSpPr>
        <p:spPr>
          <a:xfrm>
            <a:off x="3183448" y="219162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4" name="Прямоугольник 303">
            <a:extLst>
              <a:ext uri="{FF2B5EF4-FFF2-40B4-BE49-F238E27FC236}">
                <a16:creationId xmlns:a16="http://schemas.microsoft.com/office/drawing/2014/main" id="{79588EE4-4E44-4F24-822A-7298B3A21AEE}"/>
              </a:ext>
            </a:extLst>
          </p:cNvPr>
          <p:cNvSpPr/>
          <p:nvPr/>
        </p:nvSpPr>
        <p:spPr>
          <a:xfrm>
            <a:off x="2084531" y="145341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310" name="Прямая соединительная линия 309">
            <a:extLst>
              <a:ext uri="{FF2B5EF4-FFF2-40B4-BE49-F238E27FC236}">
                <a16:creationId xmlns:a16="http://schemas.microsoft.com/office/drawing/2014/main" id="{6FBD9B60-3E9C-45FB-BB55-49CADE19AB2B}"/>
              </a:ext>
            </a:extLst>
          </p:cNvPr>
          <p:cNvCxnSpPr/>
          <p:nvPr/>
        </p:nvCxnSpPr>
        <p:spPr>
          <a:xfrm flipH="1">
            <a:off x="6527798" y="1683944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Прямая соединительная линия 310">
            <a:extLst>
              <a:ext uri="{FF2B5EF4-FFF2-40B4-BE49-F238E27FC236}">
                <a16:creationId xmlns:a16="http://schemas.microsoft.com/office/drawing/2014/main" id="{BD34FBA2-03A0-4B90-A3E9-AF0D8906F676}"/>
              </a:ext>
            </a:extLst>
          </p:cNvPr>
          <p:cNvCxnSpPr/>
          <p:nvPr/>
        </p:nvCxnSpPr>
        <p:spPr>
          <a:xfrm flipH="1">
            <a:off x="680242" y="1666243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Прямоугольник 317">
            <a:extLst>
              <a:ext uri="{FF2B5EF4-FFF2-40B4-BE49-F238E27FC236}">
                <a16:creationId xmlns:a16="http://schemas.microsoft.com/office/drawing/2014/main" id="{C34F4787-B414-4465-92B0-60C5BCDB6A76}"/>
              </a:ext>
            </a:extLst>
          </p:cNvPr>
          <p:cNvSpPr/>
          <p:nvPr/>
        </p:nvSpPr>
        <p:spPr>
          <a:xfrm>
            <a:off x="2781717" y="753104"/>
            <a:ext cx="647227" cy="1813683"/>
          </a:xfrm>
          <a:prstGeom prst="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321" name="Прямоугольник 320">
            <a:extLst>
              <a:ext uri="{FF2B5EF4-FFF2-40B4-BE49-F238E27FC236}">
                <a16:creationId xmlns:a16="http://schemas.microsoft.com/office/drawing/2014/main" id="{6AE668BF-D620-4A41-B6F4-ECD618F38BDB}"/>
              </a:ext>
            </a:extLst>
          </p:cNvPr>
          <p:cNvSpPr/>
          <p:nvPr/>
        </p:nvSpPr>
        <p:spPr>
          <a:xfrm>
            <a:off x="2096914" y="2711475"/>
            <a:ext cx="1912618" cy="6691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0000"/>
                </a:solidFill>
              </a:rPr>
              <a:t>Внутреннее электрическое поле</a:t>
            </a:r>
            <a:endParaRPr lang="ru-BY" dirty="0">
              <a:solidFill>
                <a:srgbClr val="FF0000"/>
              </a:solidFill>
            </a:endParaRPr>
          </a:p>
        </p:txBody>
      </p:sp>
      <p:sp>
        <p:nvSpPr>
          <p:cNvPr id="249" name="Прямоугольник 248">
            <a:extLst>
              <a:ext uri="{FF2B5EF4-FFF2-40B4-BE49-F238E27FC236}">
                <a16:creationId xmlns:a16="http://schemas.microsoft.com/office/drawing/2014/main" id="{C4D73A48-5879-48B5-BF41-63BEF31ED4A5}"/>
              </a:ext>
            </a:extLst>
          </p:cNvPr>
          <p:cNvSpPr/>
          <p:nvPr/>
        </p:nvSpPr>
        <p:spPr>
          <a:xfrm>
            <a:off x="4808018" y="207293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N-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250" name="Прямоугольник 249">
            <a:extLst>
              <a:ext uri="{FF2B5EF4-FFF2-40B4-BE49-F238E27FC236}">
                <a16:creationId xmlns:a16="http://schemas.microsoft.com/office/drawing/2014/main" id="{A1D88567-F9E9-4400-A2FA-3D16B05FC315}"/>
              </a:ext>
            </a:extLst>
          </p:cNvPr>
          <p:cNvSpPr/>
          <p:nvPr/>
        </p:nvSpPr>
        <p:spPr>
          <a:xfrm>
            <a:off x="4822326" y="808265"/>
            <a:ext cx="1686560" cy="1747520"/>
          </a:xfrm>
          <a:prstGeom prst="rect">
            <a:avLst/>
          </a:prstGeom>
          <a:solidFill>
            <a:srgbClr val="F2EE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/>
          </a:p>
        </p:txBody>
      </p:sp>
      <p:sp>
        <p:nvSpPr>
          <p:cNvPr id="316" name="Прямоугольник 315">
            <a:extLst>
              <a:ext uri="{FF2B5EF4-FFF2-40B4-BE49-F238E27FC236}">
                <a16:creationId xmlns:a16="http://schemas.microsoft.com/office/drawing/2014/main" id="{9B07BDBD-64FF-4D0C-B480-12559F537A96}"/>
              </a:ext>
            </a:extLst>
          </p:cNvPr>
          <p:cNvSpPr/>
          <p:nvPr/>
        </p:nvSpPr>
        <p:spPr>
          <a:xfrm>
            <a:off x="4577415" y="108107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17" name="Прямоугольник 316">
            <a:extLst>
              <a:ext uri="{FF2B5EF4-FFF2-40B4-BE49-F238E27FC236}">
                <a16:creationId xmlns:a16="http://schemas.microsoft.com/office/drawing/2014/main" id="{96C27E67-C1D3-440A-81EB-6971D52BAA3A}"/>
              </a:ext>
            </a:extLst>
          </p:cNvPr>
          <p:cNvSpPr/>
          <p:nvPr/>
        </p:nvSpPr>
        <p:spPr>
          <a:xfrm>
            <a:off x="5365531" y="87830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19" name="Прямоугольник 318">
            <a:extLst>
              <a:ext uri="{FF2B5EF4-FFF2-40B4-BE49-F238E27FC236}">
                <a16:creationId xmlns:a16="http://schemas.microsoft.com/office/drawing/2014/main" id="{7AB432D4-56E4-43C7-9DCC-0089C528AB83}"/>
              </a:ext>
            </a:extLst>
          </p:cNvPr>
          <p:cNvSpPr/>
          <p:nvPr/>
        </p:nvSpPr>
        <p:spPr>
          <a:xfrm>
            <a:off x="5181820" y="134315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20" name="Прямоугольник 319">
            <a:extLst>
              <a:ext uri="{FF2B5EF4-FFF2-40B4-BE49-F238E27FC236}">
                <a16:creationId xmlns:a16="http://schemas.microsoft.com/office/drawing/2014/main" id="{56A6F7C0-C052-41B6-8399-8E65963C4415}"/>
              </a:ext>
            </a:extLst>
          </p:cNvPr>
          <p:cNvSpPr/>
          <p:nvPr/>
        </p:nvSpPr>
        <p:spPr>
          <a:xfrm>
            <a:off x="5457864" y="108570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2" name="Прямоугольник 331">
            <a:extLst>
              <a:ext uri="{FF2B5EF4-FFF2-40B4-BE49-F238E27FC236}">
                <a16:creationId xmlns:a16="http://schemas.microsoft.com/office/drawing/2014/main" id="{DA84FEB6-162C-45E4-8B03-5F8004C7C266}"/>
              </a:ext>
            </a:extLst>
          </p:cNvPr>
          <p:cNvSpPr/>
          <p:nvPr/>
        </p:nvSpPr>
        <p:spPr>
          <a:xfrm>
            <a:off x="5806072" y="82825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3" name="Прямоугольник 332">
            <a:extLst>
              <a:ext uri="{FF2B5EF4-FFF2-40B4-BE49-F238E27FC236}">
                <a16:creationId xmlns:a16="http://schemas.microsoft.com/office/drawing/2014/main" id="{B68FED22-0E3F-4396-A847-090D61A4B7FC}"/>
              </a:ext>
            </a:extLst>
          </p:cNvPr>
          <p:cNvSpPr/>
          <p:nvPr/>
        </p:nvSpPr>
        <p:spPr>
          <a:xfrm>
            <a:off x="5749785" y="114595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4" name="Прямоугольник 333">
            <a:extLst>
              <a:ext uri="{FF2B5EF4-FFF2-40B4-BE49-F238E27FC236}">
                <a16:creationId xmlns:a16="http://schemas.microsoft.com/office/drawing/2014/main" id="{14C030CE-B145-4879-8EC8-2299509CF85B}"/>
              </a:ext>
            </a:extLst>
          </p:cNvPr>
          <p:cNvSpPr/>
          <p:nvPr/>
        </p:nvSpPr>
        <p:spPr>
          <a:xfrm>
            <a:off x="5161552" y="115133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7" name="Прямоугольник 336">
            <a:extLst>
              <a:ext uri="{FF2B5EF4-FFF2-40B4-BE49-F238E27FC236}">
                <a16:creationId xmlns:a16="http://schemas.microsoft.com/office/drawing/2014/main" id="{7833A43A-E862-44A3-8A95-7F69C2511403}"/>
              </a:ext>
            </a:extLst>
          </p:cNvPr>
          <p:cNvSpPr/>
          <p:nvPr/>
        </p:nvSpPr>
        <p:spPr>
          <a:xfrm>
            <a:off x="4536076" y="149631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8" name="Прямоугольник 337">
            <a:extLst>
              <a:ext uri="{FF2B5EF4-FFF2-40B4-BE49-F238E27FC236}">
                <a16:creationId xmlns:a16="http://schemas.microsoft.com/office/drawing/2014/main" id="{87B12EDC-C28B-4C99-8C94-D022F5A4CF24}"/>
              </a:ext>
            </a:extLst>
          </p:cNvPr>
          <p:cNvSpPr/>
          <p:nvPr/>
        </p:nvSpPr>
        <p:spPr>
          <a:xfrm>
            <a:off x="4639539" y="177424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3" name="Прямоугольник 342">
            <a:extLst>
              <a:ext uri="{FF2B5EF4-FFF2-40B4-BE49-F238E27FC236}">
                <a16:creationId xmlns:a16="http://schemas.microsoft.com/office/drawing/2014/main" id="{23268A3E-E3A4-4F85-8A63-4C37397A055B}"/>
              </a:ext>
            </a:extLst>
          </p:cNvPr>
          <p:cNvSpPr/>
          <p:nvPr/>
        </p:nvSpPr>
        <p:spPr>
          <a:xfrm>
            <a:off x="4557741" y="78253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4" name="Прямоугольник 343">
            <a:extLst>
              <a:ext uri="{FF2B5EF4-FFF2-40B4-BE49-F238E27FC236}">
                <a16:creationId xmlns:a16="http://schemas.microsoft.com/office/drawing/2014/main" id="{91C613DC-F11E-479A-9E59-EB1CB758BBD6}"/>
              </a:ext>
            </a:extLst>
          </p:cNvPr>
          <p:cNvSpPr/>
          <p:nvPr/>
        </p:nvSpPr>
        <p:spPr>
          <a:xfrm>
            <a:off x="5324115" y="170670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5" name="Прямоугольник 344">
            <a:extLst>
              <a:ext uri="{FF2B5EF4-FFF2-40B4-BE49-F238E27FC236}">
                <a16:creationId xmlns:a16="http://schemas.microsoft.com/office/drawing/2014/main" id="{B5B8C8B5-74FF-410A-AF5A-8E540422A6B6}"/>
              </a:ext>
            </a:extLst>
          </p:cNvPr>
          <p:cNvSpPr/>
          <p:nvPr/>
        </p:nvSpPr>
        <p:spPr>
          <a:xfrm>
            <a:off x="4577415" y="204466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6" name="Прямоугольник 345">
            <a:extLst>
              <a:ext uri="{FF2B5EF4-FFF2-40B4-BE49-F238E27FC236}">
                <a16:creationId xmlns:a16="http://schemas.microsoft.com/office/drawing/2014/main" id="{C0744473-5A51-4731-B7E1-324520580703}"/>
              </a:ext>
            </a:extLst>
          </p:cNvPr>
          <p:cNvSpPr/>
          <p:nvPr/>
        </p:nvSpPr>
        <p:spPr>
          <a:xfrm>
            <a:off x="5244958" y="185852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7" name="Прямоугольник 346">
            <a:extLst>
              <a:ext uri="{FF2B5EF4-FFF2-40B4-BE49-F238E27FC236}">
                <a16:creationId xmlns:a16="http://schemas.microsoft.com/office/drawing/2014/main" id="{D30C21AF-AF8B-4D6C-B67C-42537F713DBE}"/>
              </a:ext>
            </a:extLst>
          </p:cNvPr>
          <p:cNvSpPr/>
          <p:nvPr/>
        </p:nvSpPr>
        <p:spPr>
          <a:xfrm>
            <a:off x="5161552" y="225016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8" name="Прямоугольник 347">
            <a:extLst>
              <a:ext uri="{FF2B5EF4-FFF2-40B4-BE49-F238E27FC236}">
                <a16:creationId xmlns:a16="http://schemas.microsoft.com/office/drawing/2014/main" id="{DB062938-D361-479C-BADF-17C17226F448}"/>
              </a:ext>
            </a:extLst>
          </p:cNvPr>
          <p:cNvSpPr/>
          <p:nvPr/>
        </p:nvSpPr>
        <p:spPr>
          <a:xfrm>
            <a:off x="5466403" y="216771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9" name="Прямоугольник 348">
            <a:extLst>
              <a:ext uri="{FF2B5EF4-FFF2-40B4-BE49-F238E27FC236}">
                <a16:creationId xmlns:a16="http://schemas.microsoft.com/office/drawing/2014/main" id="{25A45A65-CECB-4A92-A5E8-DA7990094BD8}"/>
              </a:ext>
            </a:extLst>
          </p:cNvPr>
          <p:cNvSpPr/>
          <p:nvPr/>
        </p:nvSpPr>
        <p:spPr>
          <a:xfrm>
            <a:off x="5749785" y="140340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0" name="Прямоугольник 349">
            <a:extLst>
              <a:ext uri="{FF2B5EF4-FFF2-40B4-BE49-F238E27FC236}">
                <a16:creationId xmlns:a16="http://schemas.microsoft.com/office/drawing/2014/main" id="{06A3FFF2-431D-426C-B53F-1B7645621F40}"/>
              </a:ext>
            </a:extLst>
          </p:cNvPr>
          <p:cNvSpPr/>
          <p:nvPr/>
        </p:nvSpPr>
        <p:spPr>
          <a:xfrm>
            <a:off x="6066053" y="132794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1" name="Прямоугольник 350">
            <a:extLst>
              <a:ext uri="{FF2B5EF4-FFF2-40B4-BE49-F238E27FC236}">
                <a16:creationId xmlns:a16="http://schemas.microsoft.com/office/drawing/2014/main" id="{00C13529-6539-4F7B-A5C8-ABE2F072ADB3}"/>
              </a:ext>
            </a:extLst>
          </p:cNvPr>
          <p:cNvSpPr/>
          <p:nvPr/>
        </p:nvSpPr>
        <p:spPr>
          <a:xfrm>
            <a:off x="6013297" y="160431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2" name="Прямоугольник 351">
            <a:extLst>
              <a:ext uri="{FF2B5EF4-FFF2-40B4-BE49-F238E27FC236}">
                <a16:creationId xmlns:a16="http://schemas.microsoft.com/office/drawing/2014/main" id="{973400C7-C655-4561-ABDD-4B8BAD478D64}"/>
              </a:ext>
            </a:extLst>
          </p:cNvPr>
          <p:cNvSpPr/>
          <p:nvPr/>
        </p:nvSpPr>
        <p:spPr>
          <a:xfrm>
            <a:off x="5719375" y="190305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3" name="Прямоугольник 352">
            <a:extLst>
              <a:ext uri="{FF2B5EF4-FFF2-40B4-BE49-F238E27FC236}">
                <a16:creationId xmlns:a16="http://schemas.microsoft.com/office/drawing/2014/main" id="{76400598-D86C-426F-AC81-76F0ADBEDE66}"/>
              </a:ext>
            </a:extLst>
          </p:cNvPr>
          <p:cNvSpPr/>
          <p:nvPr/>
        </p:nvSpPr>
        <p:spPr>
          <a:xfrm>
            <a:off x="5987619" y="209288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4" name="Прямоугольник 353">
            <a:extLst>
              <a:ext uri="{FF2B5EF4-FFF2-40B4-BE49-F238E27FC236}">
                <a16:creationId xmlns:a16="http://schemas.microsoft.com/office/drawing/2014/main" id="{A8715E97-5FAF-4D8A-BEEF-D42384F6F3D5}"/>
              </a:ext>
            </a:extLst>
          </p:cNvPr>
          <p:cNvSpPr/>
          <p:nvPr/>
        </p:nvSpPr>
        <p:spPr>
          <a:xfrm>
            <a:off x="5806072" y="228066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5" name="Прямоугольник 354">
            <a:extLst>
              <a:ext uri="{FF2B5EF4-FFF2-40B4-BE49-F238E27FC236}">
                <a16:creationId xmlns:a16="http://schemas.microsoft.com/office/drawing/2014/main" id="{842C0EAB-E819-459F-8B91-2975ABF5B78D}"/>
              </a:ext>
            </a:extLst>
          </p:cNvPr>
          <p:cNvSpPr/>
          <p:nvPr/>
        </p:nvSpPr>
        <p:spPr>
          <a:xfrm>
            <a:off x="5467765" y="146689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6" name="Прямоугольник 355">
            <a:extLst>
              <a:ext uri="{FF2B5EF4-FFF2-40B4-BE49-F238E27FC236}">
                <a16:creationId xmlns:a16="http://schemas.microsoft.com/office/drawing/2014/main" id="{D9530222-BAA0-469E-AC37-F515D6C4192C}"/>
              </a:ext>
            </a:extLst>
          </p:cNvPr>
          <p:cNvSpPr/>
          <p:nvPr/>
        </p:nvSpPr>
        <p:spPr>
          <a:xfrm>
            <a:off x="6288192" y="110683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7" name="Прямоугольник 356">
            <a:extLst>
              <a:ext uri="{FF2B5EF4-FFF2-40B4-BE49-F238E27FC236}">
                <a16:creationId xmlns:a16="http://schemas.microsoft.com/office/drawing/2014/main" id="{C19964C8-4FEB-48B2-99DF-0FCD285A5C80}"/>
              </a:ext>
            </a:extLst>
          </p:cNvPr>
          <p:cNvSpPr/>
          <p:nvPr/>
        </p:nvSpPr>
        <p:spPr>
          <a:xfrm>
            <a:off x="6235436" y="138320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8" name="Прямоугольник 357">
            <a:extLst>
              <a:ext uri="{FF2B5EF4-FFF2-40B4-BE49-F238E27FC236}">
                <a16:creationId xmlns:a16="http://schemas.microsoft.com/office/drawing/2014/main" id="{E11742AF-0ABC-414E-B109-6D3406A2DD18}"/>
              </a:ext>
            </a:extLst>
          </p:cNvPr>
          <p:cNvSpPr/>
          <p:nvPr/>
        </p:nvSpPr>
        <p:spPr>
          <a:xfrm>
            <a:off x="6209758" y="187177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9" name="Прямоугольник 358">
            <a:extLst>
              <a:ext uri="{FF2B5EF4-FFF2-40B4-BE49-F238E27FC236}">
                <a16:creationId xmlns:a16="http://schemas.microsoft.com/office/drawing/2014/main" id="{AB2DE9EE-4528-4A2A-B944-B5DB9C584B22}"/>
              </a:ext>
            </a:extLst>
          </p:cNvPr>
          <p:cNvSpPr/>
          <p:nvPr/>
        </p:nvSpPr>
        <p:spPr>
          <a:xfrm>
            <a:off x="6089165" y="78476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60" name="Прямоугольник 359">
            <a:extLst>
              <a:ext uri="{FF2B5EF4-FFF2-40B4-BE49-F238E27FC236}">
                <a16:creationId xmlns:a16="http://schemas.microsoft.com/office/drawing/2014/main" id="{C9DCF5DB-8D4D-4D97-A2D5-59007DD23BC7}"/>
              </a:ext>
            </a:extLst>
          </p:cNvPr>
          <p:cNvSpPr/>
          <p:nvPr/>
        </p:nvSpPr>
        <p:spPr>
          <a:xfrm>
            <a:off x="6279648" y="220814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61" name="Прямоугольник 360">
            <a:extLst>
              <a:ext uri="{FF2B5EF4-FFF2-40B4-BE49-F238E27FC236}">
                <a16:creationId xmlns:a16="http://schemas.microsoft.com/office/drawing/2014/main" id="{622423CD-B4CC-44F7-A947-66271E17E289}"/>
              </a:ext>
            </a:extLst>
          </p:cNvPr>
          <p:cNvSpPr/>
          <p:nvPr/>
        </p:nvSpPr>
        <p:spPr>
          <a:xfrm>
            <a:off x="4507831" y="732070"/>
            <a:ext cx="647227" cy="1813683"/>
          </a:xfrm>
          <a:prstGeom prst="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263" name="Прямоугольник 262">
            <a:extLst>
              <a:ext uri="{FF2B5EF4-FFF2-40B4-BE49-F238E27FC236}">
                <a16:creationId xmlns:a16="http://schemas.microsoft.com/office/drawing/2014/main" id="{222B638B-6578-44BF-B3F1-156B0603DBE7}"/>
              </a:ext>
            </a:extLst>
          </p:cNvPr>
          <p:cNvSpPr/>
          <p:nvPr/>
        </p:nvSpPr>
        <p:spPr>
          <a:xfrm>
            <a:off x="4860043" y="91551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5" name="Прямоугольник 264">
            <a:extLst>
              <a:ext uri="{FF2B5EF4-FFF2-40B4-BE49-F238E27FC236}">
                <a16:creationId xmlns:a16="http://schemas.microsoft.com/office/drawing/2014/main" id="{93405951-2DB0-40AE-8B79-187533C10C85}"/>
              </a:ext>
            </a:extLst>
          </p:cNvPr>
          <p:cNvSpPr/>
          <p:nvPr/>
        </p:nvSpPr>
        <p:spPr>
          <a:xfrm>
            <a:off x="4886110" y="132330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7" name="Прямоугольник 266">
            <a:extLst>
              <a:ext uri="{FF2B5EF4-FFF2-40B4-BE49-F238E27FC236}">
                <a16:creationId xmlns:a16="http://schemas.microsoft.com/office/drawing/2014/main" id="{B77D939E-7296-41F7-AA39-8293CB8EDBF1}"/>
              </a:ext>
            </a:extLst>
          </p:cNvPr>
          <p:cNvSpPr/>
          <p:nvPr/>
        </p:nvSpPr>
        <p:spPr>
          <a:xfrm>
            <a:off x="4914969" y="1621269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1" name="Прямоугольник 270">
            <a:extLst>
              <a:ext uri="{FF2B5EF4-FFF2-40B4-BE49-F238E27FC236}">
                <a16:creationId xmlns:a16="http://schemas.microsoft.com/office/drawing/2014/main" id="{6BF0EC0D-559B-47C9-A24F-1AC34781D1BE}"/>
              </a:ext>
            </a:extLst>
          </p:cNvPr>
          <p:cNvSpPr/>
          <p:nvPr/>
        </p:nvSpPr>
        <p:spPr>
          <a:xfrm>
            <a:off x="4795120" y="191343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2" name="Прямоугольник 271">
            <a:extLst>
              <a:ext uri="{FF2B5EF4-FFF2-40B4-BE49-F238E27FC236}">
                <a16:creationId xmlns:a16="http://schemas.microsoft.com/office/drawing/2014/main" id="{6C9C52AA-4225-4680-8BC8-B072DC9002A9}"/>
              </a:ext>
            </a:extLst>
          </p:cNvPr>
          <p:cNvSpPr/>
          <p:nvPr/>
        </p:nvSpPr>
        <p:spPr>
          <a:xfrm>
            <a:off x="4860042" y="226217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62" name="Прямоугольник 361">
            <a:extLst>
              <a:ext uri="{FF2B5EF4-FFF2-40B4-BE49-F238E27FC236}">
                <a16:creationId xmlns:a16="http://schemas.microsoft.com/office/drawing/2014/main" id="{1275AAB4-FA31-45B6-ABAE-910A05E34A67}"/>
              </a:ext>
            </a:extLst>
          </p:cNvPr>
          <p:cNvSpPr/>
          <p:nvPr/>
        </p:nvSpPr>
        <p:spPr>
          <a:xfrm>
            <a:off x="3861488" y="2726608"/>
            <a:ext cx="1912618" cy="6691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0000"/>
                </a:solidFill>
              </a:rPr>
              <a:t>Внутреннее электрическое поле</a:t>
            </a:r>
            <a:endParaRPr lang="ru-BY" dirty="0">
              <a:solidFill>
                <a:srgbClr val="FF0000"/>
              </a:solidFill>
            </a:endParaRP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5DDE9306-183D-415B-BCF7-D3C8769637A2}"/>
              </a:ext>
            </a:extLst>
          </p:cNvPr>
          <p:cNvCxnSpPr>
            <a:cxnSpLocks/>
          </p:cNvCxnSpPr>
          <p:nvPr/>
        </p:nvCxnSpPr>
        <p:spPr>
          <a:xfrm>
            <a:off x="3927804" y="2532282"/>
            <a:ext cx="0" cy="201939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Прямоугольник 362">
            <a:extLst>
              <a:ext uri="{FF2B5EF4-FFF2-40B4-BE49-F238E27FC236}">
                <a16:creationId xmlns:a16="http://schemas.microsoft.com/office/drawing/2014/main" id="{FD42CF6D-1765-40D5-981B-D32C7CC65EC0}"/>
              </a:ext>
            </a:extLst>
          </p:cNvPr>
          <p:cNvSpPr/>
          <p:nvPr/>
        </p:nvSpPr>
        <p:spPr>
          <a:xfrm>
            <a:off x="90043" y="1250765"/>
            <a:ext cx="1312122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коллектор</a:t>
            </a:r>
          </a:p>
        </p:txBody>
      </p:sp>
      <p:sp>
        <p:nvSpPr>
          <p:cNvPr id="364" name="Прямоугольник 363">
            <a:extLst>
              <a:ext uri="{FF2B5EF4-FFF2-40B4-BE49-F238E27FC236}">
                <a16:creationId xmlns:a16="http://schemas.microsoft.com/office/drawing/2014/main" id="{F22689B3-0AF8-413D-A8F6-3F8DE53E12F5}"/>
              </a:ext>
            </a:extLst>
          </p:cNvPr>
          <p:cNvSpPr/>
          <p:nvPr/>
        </p:nvSpPr>
        <p:spPr>
          <a:xfrm>
            <a:off x="3622685" y="4072439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база</a:t>
            </a:r>
          </a:p>
        </p:txBody>
      </p:sp>
      <p:sp>
        <p:nvSpPr>
          <p:cNvPr id="365" name="Прямоугольник 364">
            <a:extLst>
              <a:ext uri="{FF2B5EF4-FFF2-40B4-BE49-F238E27FC236}">
                <a16:creationId xmlns:a16="http://schemas.microsoft.com/office/drawing/2014/main" id="{F5C5F837-CE93-48D9-A8C2-FF5975C6F57B}"/>
              </a:ext>
            </a:extLst>
          </p:cNvPr>
          <p:cNvSpPr/>
          <p:nvPr/>
        </p:nvSpPr>
        <p:spPr>
          <a:xfrm>
            <a:off x="6550350" y="1289903"/>
            <a:ext cx="1140770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эмиттер</a:t>
            </a:r>
          </a:p>
        </p:txBody>
      </p:sp>
      <p:sp>
        <p:nvSpPr>
          <p:cNvPr id="366" name="Прямоугольник 365">
            <a:extLst>
              <a:ext uri="{FF2B5EF4-FFF2-40B4-BE49-F238E27FC236}">
                <a16:creationId xmlns:a16="http://schemas.microsoft.com/office/drawing/2014/main" id="{C75B373D-2F8A-498B-B27D-FBD4E528BF31}"/>
              </a:ext>
            </a:extLst>
          </p:cNvPr>
          <p:cNvSpPr/>
          <p:nvPr/>
        </p:nvSpPr>
        <p:spPr>
          <a:xfrm>
            <a:off x="527463" y="3732713"/>
            <a:ext cx="4903471" cy="750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0000"/>
                </a:solidFill>
              </a:rPr>
              <a:t>Ток не идёт</a:t>
            </a:r>
            <a:endParaRPr lang="ru-BY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414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Прямоугольник 244">
            <a:extLst>
              <a:ext uri="{FF2B5EF4-FFF2-40B4-BE49-F238E27FC236}">
                <a16:creationId xmlns:a16="http://schemas.microsoft.com/office/drawing/2014/main" id="{0EB680A5-9E66-40CE-807C-3A98F01EA48C}"/>
              </a:ext>
            </a:extLst>
          </p:cNvPr>
          <p:cNvSpPr/>
          <p:nvPr/>
        </p:nvSpPr>
        <p:spPr>
          <a:xfrm>
            <a:off x="4434884" y="1231802"/>
            <a:ext cx="1686560" cy="1747520"/>
          </a:xfrm>
          <a:prstGeom prst="rect">
            <a:avLst/>
          </a:prstGeom>
          <a:solidFill>
            <a:srgbClr val="61D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246" name="Прямоугольник 245">
            <a:extLst>
              <a:ext uri="{FF2B5EF4-FFF2-40B4-BE49-F238E27FC236}">
                <a16:creationId xmlns:a16="http://schemas.microsoft.com/office/drawing/2014/main" id="{28C063D2-539C-4217-A5F3-DADA289F9EA1}"/>
              </a:ext>
            </a:extLst>
          </p:cNvPr>
          <p:cNvSpPr/>
          <p:nvPr/>
        </p:nvSpPr>
        <p:spPr>
          <a:xfrm>
            <a:off x="2748324" y="1231802"/>
            <a:ext cx="1686560" cy="1747520"/>
          </a:xfrm>
          <a:prstGeom prst="rect">
            <a:avLst/>
          </a:prstGeom>
          <a:solidFill>
            <a:srgbClr val="F2EE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247" name="Прямоугольник 246">
            <a:extLst>
              <a:ext uri="{FF2B5EF4-FFF2-40B4-BE49-F238E27FC236}">
                <a16:creationId xmlns:a16="http://schemas.microsoft.com/office/drawing/2014/main" id="{12250EB4-12BB-4110-9BD1-B01BAA730A11}"/>
              </a:ext>
            </a:extLst>
          </p:cNvPr>
          <p:cNvSpPr/>
          <p:nvPr/>
        </p:nvSpPr>
        <p:spPr>
          <a:xfrm>
            <a:off x="2748324" y="642522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N-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248" name="Прямоугольник 247">
            <a:extLst>
              <a:ext uri="{FF2B5EF4-FFF2-40B4-BE49-F238E27FC236}">
                <a16:creationId xmlns:a16="http://schemas.microsoft.com/office/drawing/2014/main" id="{26BA6DE1-4B83-4D91-928B-AF5FD48209DA}"/>
              </a:ext>
            </a:extLst>
          </p:cNvPr>
          <p:cNvSpPr/>
          <p:nvPr/>
        </p:nvSpPr>
        <p:spPr>
          <a:xfrm>
            <a:off x="4434883" y="642522"/>
            <a:ext cx="1686562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P-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252" name="Прямоугольник 251">
            <a:extLst>
              <a:ext uri="{FF2B5EF4-FFF2-40B4-BE49-F238E27FC236}">
                <a16:creationId xmlns:a16="http://schemas.microsoft.com/office/drawing/2014/main" id="{D1DBB595-32D7-4B55-84CF-C40D342E92C0}"/>
              </a:ext>
            </a:extLst>
          </p:cNvPr>
          <p:cNvSpPr/>
          <p:nvPr/>
        </p:nvSpPr>
        <p:spPr>
          <a:xfrm>
            <a:off x="4430711" y="2367453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9" name="Прямоугольник 258">
            <a:extLst>
              <a:ext uri="{FF2B5EF4-FFF2-40B4-BE49-F238E27FC236}">
                <a16:creationId xmlns:a16="http://schemas.microsoft.com/office/drawing/2014/main" id="{E49B3584-321F-40F8-8CDB-4C69ED4CB19F}"/>
              </a:ext>
            </a:extLst>
          </p:cNvPr>
          <p:cNvSpPr/>
          <p:nvPr/>
        </p:nvSpPr>
        <p:spPr>
          <a:xfrm>
            <a:off x="4494606" y="263740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1" name="Прямоугольник 260">
            <a:extLst>
              <a:ext uri="{FF2B5EF4-FFF2-40B4-BE49-F238E27FC236}">
                <a16:creationId xmlns:a16="http://schemas.microsoft.com/office/drawing/2014/main" id="{1315951C-B0E0-4C35-AE85-E68DBE0D1B5B}"/>
              </a:ext>
            </a:extLst>
          </p:cNvPr>
          <p:cNvSpPr/>
          <p:nvPr/>
        </p:nvSpPr>
        <p:spPr>
          <a:xfrm>
            <a:off x="4982647" y="244215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6" name="Прямоугольник 265">
            <a:extLst>
              <a:ext uri="{FF2B5EF4-FFF2-40B4-BE49-F238E27FC236}">
                <a16:creationId xmlns:a16="http://schemas.microsoft.com/office/drawing/2014/main" id="{0E1BB194-8ACE-4B04-A3AA-AFE8C828D29C}"/>
              </a:ext>
            </a:extLst>
          </p:cNvPr>
          <p:cNvSpPr/>
          <p:nvPr/>
        </p:nvSpPr>
        <p:spPr>
          <a:xfrm>
            <a:off x="5331511" y="2725515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8" name="Прямоугольник 267">
            <a:extLst>
              <a:ext uri="{FF2B5EF4-FFF2-40B4-BE49-F238E27FC236}">
                <a16:creationId xmlns:a16="http://schemas.microsoft.com/office/drawing/2014/main" id="{E29AD356-66A7-4435-8476-E925D2B337A9}"/>
              </a:ext>
            </a:extLst>
          </p:cNvPr>
          <p:cNvSpPr/>
          <p:nvPr/>
        </p:nvSpPr>
        <p:spPr>
          <a:xfrm>
            <a:off x="5849421" y="261475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9" name="Прямоугольник 268">
            <a:extLst>
              <a:ext uri="{FF2B5EF4-FFF2-40B4-BE49-F238E27FC236}">
                <a16:creationId xmlns:a16="http://schemas.microsoft.com/office/drawing/2014/main" id="{BB2D9BC8-93AC-43B2-B8FF-BC93AB475C2D}"/>
              </a:ext>
            </a:extLst>
          </p:cNvPr>
          <p:cNvSpPr/>
          <p:nvPr/>
        </p:nvSpPr>
        <p:spPr>
          <a:xfrm>
            <a:off x="4692926" y="272551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0" name="Прямоугольник 269">
            <a:extLst>
              <a:ext uri="{FF2B5EF4-FFF2-40B4-BE49-F238E27FC236}">
                <a16:creationId xmlns:a16="http://schemas.microsoft.com/office/drawing/2014/main" id="{D33FAC86-75ED-47DA-9182-3442DDB0E2B8}"/>
              </a:ext>
            </a:extLst>
          </p:cNvPr>
          <p:cNvSpPr/>
          <p:nvPr/>
        </p:nvSpPr>
        <p:spPr>
          <a:xfrm>
            <a:off x="5397326" y="247300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3" name="Прямоугольник 272">
            <a:extLst>
              <a:ext uri="{FF2B5EF4-FFF2-40B4-BE49-F238E27FC236}">
                <a16:creationId xmlns:a16="http://schemas.microsoft.com/office/drawing/2014/main" id="{A198477F-650F-4CCE-90EF-298BBED29D9E}"/>
              </a:ext>
            </a:extLst>
          </p:cNvPr>
          <p:cNvSpPr/>
          <p:nvPr/>
        </p:nvSpPr>
        <p:spPr>
          <a:xfrm>
            <a:off x="5543946" y="275848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4" name="Прямоугольник 273">
            <a:extLst>
              <a:ext uri="{FF2B5EF4-FFF2-40B4-BE49-F238E27FC236}">
                <a16:creationId xmlns:a16="http://schemas.microsoft.com/office/drawing/2014/main" id="{5EDA775D-7072-414E-B5E2-47E491B194FA}"/>
              </a:ext>
            </a:extLst>
          </p:cNvPr>
          <p:cNvSpPr/>
          <p:nvPr/>
        </p:nvSpPr>
        <p:spPr>
          <a:xfrm>
            <a:off x="5154079" y="260128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5" name="Прямоугольник 274">
            <a:extLst>
              <a:ext uri="{FF2B5EF4-FFF2-40B4-BE49-F238E27FC236}">
                <a16:creationId xmlns:a16="http://schemas.microsoft.com/office/drawing/2014/main" id="{36FFA5CC-2532-4BA0-978D-8741788067F3}"/>
              </a:ext>
            </a:extLst>
          </p:cNvPr>
          <p:cNvSpPr/>
          <p:nvPr/>
        </p:nvSpPr>
        <p:spPr>
          <a:xfrm>
            <a:off x="4945295" y="273534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7" name="Прямоугольник 276">
            <a:extLst>
              <a:ext uri="{FF2B5EF4-FFF2-40B4-BE49-F238E27FC236}">
                <a16:creationId xmlns:a16="http://schemas.microsoft.com/office/drawing/2014/main" id="{14E17C7B-5531-4BF7-ADD3-D092EDC8C680}"/>
              </a:ext>
            </a:extLst>
          </p:cNvPr>
          <p:cNvSpPr/>
          <p:nvPr/>
        </p:nvSpPr>
        <p:spPr>
          <a:xfrm>
            <a:off x="4697316" y="255294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8" name="Прямоугольник 277">
            <a:extLst>
              <a:ext uri="{FF2B5EF4-FFF2-40B4-BE49-F238E27FC236}">
                <a16:creationId xmlns:a16="http://schemas.microsoft.com/office/drawing/2014/main" id="{72E5EF1B-953C-4BC1-9AC5-946068F0D0AB}"/>
              </a:ext>
            </a:extLst>
          </p:cNvPr>
          <p:cNvSpPr/>
          <p:nvPr/>
        </p:nvSpPr>
        <p:spPr>
          <a:xfrm>
            <a:off x="2804070" y="144059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9" name="Прямоугольник 278">
            <a:extLst>
              <a:ext uri="{FF2B5EF4-FFF2-40B4-BE49-F238E27FC236}">
                <a16:creationId xmlns:a16="http://schemas.microsoft.com/office/drawing/2014/main" id="{EBF37E72-500F-4777-B944-401483803846}"/>
              </a:ext>
            </a:extLst>
          </p:cNvPr>
          <p:cNvSpPr/>
          <p:nvPr/>
        </p:nvSpPr>
        <p:spPr>
          <a:xfrm>
            <a:off x="3272617" y="131187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0" name="Прямоугольник 279">
            <a:extLst>
              <a:ext uri="{FF2B5EF4-FFF2-40B4-BE49-F238E27FC236}">
                <a16:creationId xmlns:a16="http://schemas.microsoft.com/office/drawing/2014/main" id="{A10FE155-5DE0-4D55-892A-124FB5222131}"/>
              </a:ext>
            </a:extLst>
          </p:cNvPr>
          <p:cNvSpPr/>
          <p:nvPr/>
        </p:nvSpPr>
        <p:spPr>
          <a:xfrm>
            <a:off x="3088906" y="177672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1" name="Прямоугольник 280">
            <a:extLst>
              <a:ext uri="{FF2B5EF4-FFF2-40B4-BE49-F238E27FC236}">
                <a16:creationId xmlns:a16="http://schemas.microsoft.com/office/drawing/2014/main" id="{CB0E9522-2179-41E7-86AF-987C773F22DC}"/>
              </a:ext>
            </a:extLst>
          </p:cNvPr>
          <p:cNvSpPr/>
          <p:nvPr/>
        </p:nvSpPr>
        <p:spPr>
          <a:xfrm>
            <a:off x="3364950" y="151927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3" name="Прямоугольник 282">
            <a:extLst>
              <a:ext uri="{FF2B5EF4-FFF2-40B4-BE49-F238E27FC236}">
                <a16:creationId xmlns:a16="http://schemas.microsoft.com/office/drawing/2014/main" id="{7EA60342-176E-460F-AFFB-6DDB3AEB7268}"/>
              </a:ext>
            </a:extLst>
          </p:cNvPr>
          <p:cNvSpPr/>
          <p:nvPr/>
        </p:nvSpPr>
        <p:spPr>
          <a:xfrm>
            <a:off x="3713158" y="126182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4" name="Прямоугольник 283">
            <a:extLst>
              <a:ext uri="{FF2B5EF4-FFF2-40B4-BE49-F238E27FC236}">
                <a16:creationId xmlns:a16="http://schemas.microsoft.com/office/drawing/2014/main" id="{669A3E0D-9502-4D1C-8E02-D22241FA9AC3}"/>
              </a:ext>
            </a:extLst>
          </p:cNvPr>
          <p:cNvSpPr/>
          <p:nvPr/>
        </p:nvSpPr>
        <p:spPr>
          <a:xfrm>
            <a:off x="3656871" y="1579523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5" name="Прямоугольник 284">
            <a:extLst>
              <a:ext uri="{FF2B5EF4-FFF2-40B4-BE49-F238E27FC236}">
                <a16:creationId xmlns:a16="http://schemas.microsoft.com/office/drawing/2014/main" id="{78D75AA9-C260-4B22-9E78-2B5FCDFF2FE0}"/>
              </a:ext>
            </a:extLst>
          </p:cNvPr>
          <p:cNvSpPr/>
          <p:nvPr/>
        </p:nvSpPr>
        <p:spPr>
          <a:xfrm>
            <a:off x="2956470" y="159299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6" name="Прямоугольник 285">
            <a:extLst>
              <a:ext uri="{FF2B5EF4-FFF2-40B4-BE49-F238E27FC236}">
                <a16:creationId xmlns:a16="http://schemas.microsoft.com/office/drawing/2014/main" id="{D77B97E3-3664-4210-ABA1-A9F8C9129F91}"/>
              </a:ext>
            </a:extLst>
          </p:cNvPr>
          <p:cNvSpPr/>
          <p:nvPr/>
        </p:nvSpPr>
        <p:spPr>
          <a:xfrm>
            <a:off x="2762731" y="185583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7" name="Прямоугольник 286">
            <a:extLst>
              <a:ext uri="{FF2B5EF4-FFF2-40B4-BE49-F238E27FC236}">
                <a16:creationId xmlns:a16="http://schemas.microsoft.com/office/drawing/2014/main" id="{5C9C5F60-9D55-4B90-8600-C733D38BA935}"/>
              </a:ext>
            </a:extLst>
          </p:cNvPr>
          <p:cNvSpPr/>
          <p:nvPr/>
        </p:nvSpPr>
        <p:spPr>
          <a:xfrm>
            <a:off x="2866194" y="213376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8" name="Прямоугольник 287">
            <a:extLst>
              <a:ext uri="{FF2B5EF4-FFF2-40B4-BE49-F238E27FC236}">
                <a16:creationId xmlns:a16="http://schemas.microsoft.com/office/drawing/2014/main" id="{74576EED-1D6E-45C8-A609-56C3E4662D92}"/>
              </a:ext>
            </a:extLst>
          </p:cNvPr>
          <p:cNvSpPr/>
          <p:nvPr/>
        </p:nvSpPr>
        <p:spPr>
          <a:xfrm>
            <a:off x="2907482" y="119052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9" name="Прямоугольник 288">
            <a:extLst>
              <a:ext uri="{FF2B5EF4-FFF2-40B4-BE49-F238E27FC236}">
                <a16:creationId xmlns:a16="http://schemas.microsoft.com/office/drawing/2014/main" id="{B27852C9-85A7-40A1-BEAD-E9543D18F565}"/>
              </a:ext>
            </a:extLst>
          </p:cNvPr>
          <p:cNvSpPr/>
          <p:nvPr/>
        </p:nvSpPr>
        <p:spPr>
          <a:xfrm>
            <a:off x="3231201" y="214027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0" name="Прямоугольник 289">
            <a:extLst>
              <a:ext uri="{FF2B5EF4-FFF2-40B4-BE49-F238E27FC236}">
                <a16:creationId xmlns:a16="http://schemas.microsoft.com/office/drawing/2014/main" id="{00E4DFE1-3845-44D6-8100-2EF7D8A13735}"/>
              </a:ext>
            </a:extLst>
          </p:cNvPr>
          <p:cNvSpPr/>
          <p:nvPr/>
        </p:nvSpPr>
        <p:spPr>
          <a:xfrm>
            <a:off x="2804070" y="240418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1" name="Прямоугольник 290">
            <a:extLst>
              <a:ext uri="{FF2B5EF4-FFF2-40B4-BE49-F238E27FC236}">
                <a16:creationId xmlns:a16="http://schemas.microsoft.com/office/drawing/2014/main" id="{3040AEBC-FC04-4F51-9358-7643136665C7}"/>
              </a:ext>
            </a:extLst>
          </p:cNvPr>
          <p:cNvSpPr/>
          <p:nvPr/>
        </p:nvSpPr>
        <p:spPr>
          <a:xfrm>
            <a:off x="3152044" y="229209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2" name="Прямоугольник 291">
            <a:extLst>
              <a:ext uri="{FF2B5EF4-FFF2-40B4-BE49-F238E27FC236}">
                <a16:creationId xmlns:a16="http://schemas.microsoft.com/office/drawing/2014/main" id="{8E5E41E6-DF6B-40AC-821F-4AD40B54690D}"/>
              </a:ext>
            </a:extLst>
          </p:cNvPr>
          <p:cNvSpPr/>
          <p:nvPr/>
        </p:nvSpPr>
        <p:spPr>
          <a:xfrm>
            <a:off x="2939070" y="268356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3" name="Прямоугольник 292">
            <a:extLst>
              <a:ext uri="{FF2B5EF4-FFF2-40B4-BE49-F238E27FC236}">
                <a16:creationId xmlns:a16="http://schemas.microsoft.com/office/drawing/2014/main" id="{0CAC62D9-1293-4DF1-B008-DA9FA2131C09}"/>
              </a:ext>
            </a:extLst>
          </p:cNvPr>
          <p:cNvSpPr/>
          <p:nvPr/>
        </p:nvSpPr>
        <p:spPr>
          <a:xfrm>
            <a:off x="3373489" y="260127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4" name="Прямоугольник 293">
            <a:extLst>
              <a:ext uri="{FF2B5EF4-FFF2-40B4-BE49-F238E27FC236}">
                <a16:creationId xmlns:a16="http://schemas.microsoft.com/office/drawing/2014/main" id="{DBF1616B-35EF-4243-8599-B6C96AD60BC2}"/>
              </a:ext>
            </a:extLst>
          </p:cNvPr>
          <p:cNvSpPr/>
          <p:nvPr/>
        </p:nvSpPr>
        <p:spPr>
          <a:xfrm>
            <a:off x="3656871" y="183697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6" name="Прямоугольник 295">
            <a:extLst>
              <a:ext uri="{FF2B5EF4-FFF2-40B4-BE49-F238E27FC236}">
                <a16:creationId xmlns:a16="http://schemas.microsoft.com/office/drawing/2014/main" id="{CC4FB8A6-F130-40B8-BF5B-FF39C82B7471}"/>
              </a:ext>
            </a:extLst>
          </p:cNvPr>
          <p:cNvSpPr/>
          <p:nvPr/>
        </p:nvSpPr>
        <p:spPr>
          <a:xfrm>
            <a:off x="3973139" y="176151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8" name="Прямоугольник 297">
            <a:extLst>
              <a:ext uri="{FF2B5EF4-FFF2-40B4-BE49-F238E27FC236}">
                <a16:creationId xmlns:a16="http://schemas.microsoft.com/office/drawing/2014/main" id="{6A0BA561-B030-4C1C-84A5-8909D71E145C}"/>
              </a:ext>
            </a:extLst>
          </p:cNvPr>
          <p:cNvSpPr/>
          <p:nvPr/>
        </p:nvSpPr>
        <p:spPr>
          <a:xfrm>
            <a:off x="3920383" y="203788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9" name="Прямоугольник 298">
            <a:extLst>
              <a:ext uri="{FF2B5EF4-FFF2-40B4-BE49-F238E27FC236}">
                <a16:creationId xmlns:a16="http://schemas.microsoft.com/office/drawing/2014/main" id="{A288C007-820A-457F-B791-0B08BB61B9A6}"/>
              </a:ext>
            </a:extLst>
          </p:cNvPr>
          <p:cNvSpPr/>
          <p:nvPr/>
        </p:nvSpPr>
        <p:spPr>
          <a:xfrm>
            <a:off x="3626461" y="233661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1" name="Прямоугольник 300">
            <a:extLst>
              <a:ext uri="{FF2B5EF4-FFF2-40B4-BE49-F238E27FC236}">
                <a16:creationId xmlns:a16="http://schemas.microsoft.com/office/drawing/2014/main" id="{E560DC0A-5E19-49F5-8EA0-5862E6F9BC43}"/>
              </a:ext>
            </a:extLst>
          </p:cNvPr>
          <p:cNvSpPr/>
          <p:nvPr/>
        </p:nvSpPr>
        <p:spPr>
          <a:xfrm>
            <a:off x="3894705" y="252645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2" name="Прямоугольник 301">
            <a:extLst>
              <a:ext uri="{FF2B5EF4-FFF2-40B4-BE49-F238E27FC236}">
                <a16:creationId xmlns:a16="http://schemas.microsoft.com/office/drawing/2014/main" id="{C5F388F2-9F27-42BB-ABCD-2116A9CEB988}"/>
              </a:ext>
            </a:extLst>
          </p:cNvPr>
          <p:cNvSpPr/>
          <p:nvPr/>
        </p:nvSpPr>
        <p:spPr>
          <a:xfrm>
            <a:off x="3713158" y="271423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4" name="Прямоугольник 303">
            <a:extLst>
              <a:ext uri="{FF2B5EF4-FFF2-40B4-BE49-F238E27FC236}">
                <a16:creationId xmlns:a16="http://schemas.microsoft.com/office/drawing/2014/main" id="{79588EE4-4E44-4F24-822A-7298B3A21AEE}"/>
              </a:ext>
            </a:extLst>
          </p:cNvPr>
          <p:cNvSpPr/>
          <p:nvPr/>
        </p:nvSpPr>
        <p:spPr>
          <a:xfrm>
            <a:off x="3374851" y="190045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310" name="Прямая соединительная линия 309">
            <a:extLst>
              <a:ext uri="{FF2B5EF4-FFF2-40B4-BE49-F238E27FC236}">
                <a16:creationId xmlns:a16="http://schemas.microsoft.com/office/drawing/2014/main" id="{6FBD9B60-3E9C-45FB-BB55-49CADE19AB2B}"/>
              </a:ext>
            </a:extLst>
          </p:cNvPr>
          <p:cNvCxnSpPr/>
          <p:nvPr/>
        </p:nvCxnSpPr>
        <p:spPr>
          <a:xfrm flipH="1">
            <a:off x="7818118" y="2130984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Прямая соединительная линия 310">
            <a:extLst>
              <a:ext uri="{FF2B5EF4-FFF2-40B4-BE49-F238E27FC236}">
                <a16:creationId xmlns:a16="http://schemas.microsoft.com/office/drawing/2014/main" id="{BD34FBA2-03A0-4B90-A3E9-AF0D8906F676}"/>
              </a:ext>
            </a:extLst>
          </p:cNvPr>
          <p:cNvCxnSpPr/>
          <p:nvPr/>
        </p:nvCxnSpPr>
        <p:spPr>
          <a:xfrm flipH="1">
            <a:off x="1970562" y="2113283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Прямоугольник 248">
            <a:extLst>
              <a:ext uri="{FF2B5EF4-FFF2-40B4-BE49-F238E27FC236}">
                <a16:creationId xmlns:a16="http://schemas.microsoft.com/office/drawing/2014/main" id="{C4D73A48-5879-48B5-BF41-63BEF31ED4A5}"/>
              </a:ext>
            </a:extLst>
          </p:cNvPr>
          <p:cNvSpPr/>
          <p:nvPr/>
        </p:nvSpPr>
        <p:spPr>
          <a:xfrm>
            <a:off x="6098338" y="654333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N-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250" name="Прямоугольник 249">
            <a:extLst>
              <a:ext uri="{FF2B5EF4-FFF2-40B4-BE49-F238E27FC236}">
                <a16:creationId xmlns:a16="http://schemas.microsoft.com/office/drawing/2014/main" id="{A1D88567-F9E9-4400-A2FA-3D16B05FC315}"/>
              </a:ext>
            </a:extLst>
          </p:cNvPr>
          <p:cNvSpPr/>
          <p:nvPr/>
        </p:nvSpPr>
        <p:spPr>
          <a:xfrm>
            <a:off x="6112646" y="1255305"/>
            <a:ext cx="1686560" cy="1747520"/>
          </a:xfrm>
          <a:prstGeom prst="rect">
            <a:avLst/>
          </a:prstGeom>
          <a:solidFill>
            <a:srgbClr val="F2EE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/>
          </a:p>
        </p:txBody>
      </p:sp>
      <p:sp>
        <p:nvSpPr>
          <p:cNvPr id="317" name="Прямоугольник 316">
            <a:extLst>
              <a:ext uri="{FF2B5EF4-FFF2-40B4-BE49-F238E27FC236}">
                <a16:creationId xmlns:a16="http://schemas.microsoft.com/office/drawing/2014/main" id="{96C27E67-C1D3-440A-81EB-6971D52BAA3A}"/>
              </a:ext>
            </a:extLst>
          </p:cNvPr>
          <p:cNvSpPr/>
          <p:nvPr/>
        </p:nvSpPr>
        <p:spPr>
          <a:xfrm>
            <a:off x="6655851" y="132534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19" name="Прямоугольник 318">
            <a:extLst>
              <a:ext uri="{FF2B5EF4-FFF2-40B4-BE49-F238E27FC236}">
                <a16:creationId xmlns:a16="http://schemas.microsoft.com/office/drawing/2014/main" id="{7AB432D4-56E4-43C7-9DCC-0089C528AB83}"/>
              </a:ext>
            </a:extLst>
          </p:cNvPr>
          <p:cNvSpPr/>
          <p:nvPr/>
        </p:nvSpPr>
        <p:spPr>
          <a:xfrm>
            <a:off x="6472140" y="179019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20" name="Прямоугольник 319">
            <a:extLst>
              <a:ext uri="{FF2B5EF4-FFF2-40B4-BE49-F238E27FC236}">
                <a16:creationId xmlns:a16="http://schemas.microsoft.com/office/drawing/2014/main" id="{56A6F7C0-C052-41B6-8399-8E65963C4415}"/>
              </a:ext>
            </a:extLst>
          </p:cNvPr>
          <p:cNvSpPr/>
          <p:nvPr/>
        </p:nvSpPr>
        <p:spPr>
          <a:xfrm>
            <a:off x="6748184" y="153274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2" name="Прямоугольник 331">
            <a:extLst>
              <a:ext uri="{FF2B5EF4-FFF2-40B4-BE49-F238E27FC236}">
                <a16:creationId xmlns:a16="http://schemas.microsoft.com/office/drawing/2014/main" id="{DA84FEB6-162C-45E4-8B03-5F8004C7C266}"/>
              </a:ext>
            </a:extLst>
          </p:cNvPr>
          <p:cNvSpPr/>
          <p:nvPr/>
        </p:nvSpPr>
        <p:spPr>
          <a:xfrm>
            <a:off x="7096392" y="127529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3" name="Прямоугольник 332">
            <a:extLst>
              <a:ext uri="{FF2B5EF4-FFF2-40B4-BE49-F238E27FC236}">
                <a16:creationId xmlns:a16="http://schemas.microsoft.com/office/drawing/2014/main" id="{B68FED22-0E3F-4396-A847-090D61A4B7FC}"/>
              </a:ext>
            </a:extLst>
          </p:cNvPr>
          <p:cNvSpPr/>
          <p:nvPr/>
        </p:nvSpPr>
        <p:spPr>
          <a:xfrm>
            <a:off x="7040105" y="159299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4" name="Прямоугольник 333">
            <a:extLst>
              <a:ext uri="{FF2B5EF4-FFF2-40B4-BE49-F238E27FC236}">
                <a16:creationId xmlns:a16="http://schemas.microsoft.com/office/drawing/2014/main" id="{14C030CE-B145-4879-8EC8-2299509CF85B}"/>
              </a:ext>
            </a:extLst>
          </p:cNvPr>
          <p:cNvSpPr/>
          <p:nvPr/>
        </p:nvSpPr>
        <p:spPr>
          <a:xfrm>
            <a:off x="6451872" y="159837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4" name="Прямоугольник 343">
            <a:extLst>
              <a:ext uri="{FF2B5EF4-FFF2-40B4-BE49-F238E27FC236}">
                <a16:creationId xmlns:a16="http://schemas.microsoft.com/office/drawing/2014/main" id="{91C613DC-F11E-479A-9E59-EB1CB758BBD6}"/>
              </a:ext>
            </a:extLst>
          </p:cNvPr>
          <p:cNvSpPr/>
          <p:nvPr/>
        </p:nvSpPr>
        <p:spPr>
          <a:xfrm>
            <a:off x="6614435" y="215374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6" name="Прямоугольник 345">
            <a:extLst>
              <a:ext uri="{FF2B5EF4-FFF2-40B4-BE49-F238E27FC236}">
                <a16:creationId xmlns:a16="http://schemas.microsoft.com/office/drawing/2014/main" id="{C0744473-5A51-4731-B7E1-324520580703}"/>
              </a:ext>
            </a:extLst>
          </p:cNvPr>
          <p:cNvSpPr/>
          <p:nvPr/>
        </p:nvSpPr>
        <p:spPr>
          <a:xfrm>
            <a:off x="6535278" y="230556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7" name="Прямоугольник 346">
            <a:extLst>
              <a:ext uri="{FF2B5EF4-FFF2-40B4-BE49-F238E27FC236}">
                <a16:creationId xmlns:a16="http://schemas.microsoft.com/office/drawing/2014/main" id="{D30C21AF-AF8B-4D6C-B67C-42537F713DBE}"/>
              </a:ext>
            </a:extLst>
          </p:cNvPr>
          <p:cNvSpPr/>
          <p:nvPr/>
        </p:nvSpPr>
        <p:spPr>
          <a:xfrm>
            <a:off x="6451872" y="269720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8" name="Прямоугольник 347">
            <a:extLst>
              <a:ext uri="{FF2B5EF4-FFF2-40B4-BE49-F238E27FC236}">
                <a16:creationId xmlns:a16="http://schemas.microsoft.com/office/drawing/2014/main" id="{DB062938-D361-479C-BADF-17C17226F448}"/>
              </a:ext>
            </a:extLst>
          </p:cNvPr>
          <p:cNvSpPr/>
          <p:nvPr/>
        </p:nvSpPr>
        <p:spPr>
          <a:xfrm>
            <a:off x="6756723" y="261475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49" name="Прямоугольник 348">
            <a:extLst>
              <a:ext uri="{FF2B5EF4-FFF2-40B4-BE49-F238E27FC236}">
                <a16:creationId xmlns:a16="http://schemas.microsoft.com/office/drawing/2014/main" id="{25A45A65-CECB-4A92-A5E8-DA7990094BD8}"/>
              </a:ext>
            </a:extLst>
          </p:cNvPr>
          <p:cNvSpPr/>
          <p:nvPr/>
        </p:nvSpPr>
        <p:spPr>
          <a:xfrm>
            <a:off x="7040105" y="185044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0" name="Прямоугольник 349">
            <a:extLst>
              <a:ext uri="{FF2B5EF4-FFF2-40B4-BE49-F238E27FC236}">
                <a16:creationId xmlns:a16="http://schemas.microsoft.com/office/drawing/2014/main" id="{06A3FFF2-431D-426C-B53F-1B7645621F40}"/>
              </a:ext>
            </a:extLst>
          </p:cNvPr>
          <p:cNvSpPr/>
          <p:nvPr/>
        </p:nvSpPr>
        <p:spPr>
          <a:xfrm>
            <a:off x="7356373" y="177498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1" name="Прямоугольник 350">
            <a:extLst>
              <a:ext uri="{FF2B5EF4-FFF2-40B4-BE49-F238E27FC236}">
                <a16:creationId xmlns:a16="http://schemas.microsoft.com/office/drawing/2014/main" id="{00C13529-6539-4F7B-A5C8-ABE2F072ADB3}"/>
              </a:ext>
            </a:extLst>
          </p:cNvPr>
          <p:cNvSpPr/>
          <p:nvPr/>
        </p:nvSpPr>
        <p:spPr>
          <a:xfrm>
            <a:off x="7303617" y="205135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2" name="Прямоугольник 351">
            <a:extLst>
              <a:ext uri="{FF2B5EF4-FFF2-40B4-BE49-F238E27FC236}">
                <a16:creationId xmlns:a16="http://schemas.microsoft.com/office/drawing/2014/main" id="{973400C7-C655-4561-ABDD-4B8BAD478D64}"/>
              </a:ext>
            </a:extLst>
          </p:cNvPr>
          <p:cNvSpPr/>
          <p:nvPr/>
        </p:nvSpPr>
        <p:spPr>
          <a:xfrm>
            <a:off x="7009695" y="235009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3" name="Прямоугольник 352">
            <a:extLst>
              <a:ext uri="{FF2B5EF4-FFF2-40B4-BE49-F238E27FC236}">
                <a16:creationId xmlns:a16="http://schemas.microsoft.com/office/drawing/2014/main" id="{76400598-D86C-426F-AC81-76F0ADBEDE66}"/>
              </a:ext>
            </a:extLst>
          </p:cNvPr>
          <p:cNvSpPr/>
          <p:nvPr/>
        </p:nvSpPr>
        <p:spPr>
          <a:xfrm>
            <a:off x="7277939" y="253992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4" name="Прямоугольник 353">
            <a:extLst>
              <a:ext uri="{FF2B5EF4-FFF2-40B4-BE49-F238E27FC236}">
                <a16:creationId xmlns:a16="http://schemas.microsoft.com/office/drawing/2014/main" id="{A8715E97-5FAF-4D8A-BEEF-D42384F6F3D5}"/>
              </a:ext>
            </a:extLst>
          </p:cNvPr>
          <p:cNvSpPr/>
          <p:nvPr/>
        </p:nvSpPr>
        <p:spPr>
          <a:xfrm>
            <a:off x="7096392" y="272770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5" name="Прямоугольник 354">
            <a:extLst>
              <a:ext uri="{FF2B5EF4-FFF2-40B4-BE49-F238E27FC236}">
                <a16:creationId xmlns:a16="http://schemas.microsoft.com/office/drawing/2014/main" id="{842C0EAB-E819-459F-8B91-2975ABF5B78D}"/>
              </a:ext>
            </a:extLst>
          </p:cNvPr>
          <p:cNvSpPr/>
          <p:nvPr/>
        </p:nvSpPr>
        <p:spPr>
          <a:xfrm>
            <a:off x="6758085" y="191393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6" name="Прямоугольник 355">
            <a:extLst>
              <a:ext uri="{FF2B5EF4-FFF2-40B4-BE49-F238E27FC236}">
                <a16:creationId xmlns:a16="http://schemas.microsoft.com/office/drawing/2014/main" id="{D9530222-BAA0-469E-AC37-F515D6C4192C}"/>
              </a:ext>
            </a:extLst>
          </p:cNvPr>
          <p:cNvSpPr/>
          <p:nvPr/>
        </p:nvSpPr>
        <p:spPr>
          <a:xfrm>
            <a:off x="7578512" y="155387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7" name="Прямоугольник 356">
            <a:extLst>
              <a:ext uri="{FF2B5EF4-FFF2-40B4-BE49-F238E27FC236}">
                <a16:creationId xmlns:a16="http://schemas.microsoft.com/office/drawing/2014/main" id="{C19964C8-4FEB-48B2-99DF-0FCD285A5C80}"/>
              </a:ext>
            </a:extLst>
          </p:cNvPr>
          <p:cNvSpPr/>
          <p:nvPr/>
        </p:nvSpPr>
        <p:spPr>
          <a:xfrm>
            <a:off x="7525756" y="183024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8" name="Прямоугольник 357">
            <a:extLst>
              <a:ext uri="{FF2B5EF4-FFF2-40B4-BE49-F238E27FC236}">
                <a16:creationId xmlns:a16="http://schemas.microsoft.com/office/drawing/2014/main" id="{E11742AF-0ABC-414E-B109-6D3406A2DD18}"/>
              </a:ext>
            </a:extLst>
          </p:cNvPr>
          <p:cNvSpPr/>
          <p:nvPr/>
        </p:nvSpPr>
        <p:spPr>
          <a:xfrm>
            <a:off x="7500078" y="231881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59" name="Прямоугольник 358">
            <a:extLst>
              <a:ext uri="{FF2B5EF4-FFF2-40B4-BE49-F238E27FC236}">
                <a16:creationId xmlns:a16="http://schemas.microsoft.com/office/drawing/2014/main" id="{AB2DE9EE-4528-4A2A-B944-B5DB9C584B22}"/>
              </a:ext>
            </a:extLst>
          </p:cNvPr>
          <p:cNvSpPr/>
          <p:nvPr/>
        </p:nvSpPr>
        <p:spPr>
          <a:xfrm>
            <a:off x="7379485" y="123180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60" name="Прямоугольник 359">
            <a:extLst>
              <a:ext uri="{FF2B5EF4-FFF2-40B4-BE49-F238E27FC236}">
                <a16:creationId xmlns:a16="http://schemas.microsoft.com/office/drawing/2014/main" id="{C9DCF5DB-8D4D-4D97-A2D5-59007DD23BC7}"/>
              </a:ext>
            </a:extLst>
          </p:cNvPr>
          <p:cNvSpPr/>
          <p:nvPr/>
        </p:nvSpPr>
        <p:spPr>
          <a:xfrm>
            <a:off x="7569968" y="265518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63" name="Прямоугольник 362">
            <a:extLst>
              <a:ext uri="{FF2B5EF4-FFF2-40B4-BE49-F238E27FC236}">
                <a16:creationId xmlns:a16="http://schemas.microsoft.com/office/drawing/2014/main" id="{FD42CF6D-1765-40D5-981B-D32C7CC65EC0}"/>
              </a:ext>
            </a:extLst>
          </p:cNvPr>
          <p:cNvSpPr/>
          <p:nvPr/>
        </p:nvSpPr>
        <p:spPr>
          <a:xfrm>
            <a:off x="1380363" y="1697805"/>
            <a:ext cx="1312122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коллектор</a:t>
            </a:r>
          </a:p>
        </p:txBody>
      </p:sp>
      <p:sp>
        <p:nvSpPr>
          <p:cNvPr id="364" name="Прямоугольник 363">
            <a:extLst>
              <a:ext uri="{FF2B5EF4-FFF2-40B4-BE49-F238E27FC236}">
                <a16:creationId xmlns:a16="http://schemas.microsoft.com/office/drawing/2014/main" id="{F22689B3-0AF8-413D-A8F6-3F8DE53E12F5}"/>
              </a:ext>
            </a:extLst>
          </p:cNvPr>
          <p:cNvSpPr/>
          <p:nvPr/>
        </p:nvSpPr>
        <p:spPr>
          <a:xfrm>
            <a:off x="5118693" y="4588172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свет</a:t>
            </a:r>
          </a:p>
        </p:txBody>
      </p:sp>
      <p:sp>
        <p:nvSpPr>
          <p:cNvPr id="365" name="Прямоугольник 364">
            <a:extLst>
              <a:ext uri="{FF2B5EF4-FFF2-40B4-BE49-F238E27FC236}">
                <a16:creationId xmlns:a16="http://schemas.microsoft.com/office/drawing/2014/main" id="{F5C5F837-CE93-48D9-A8C2-FF5975C6F57B}"/>
              </a:ext>
            </a:extLst>
          </p:cNvPr>
          <p:cNvSpPr/>
          <p:nvPr/>
        </p:nvSpPr>
        <p:spPr>
          <a:xfrm>
            <a:off x="7840670" y="1736943"/>
            <a:ext cx="1140770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эмиттер</a:t>
            </a:r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7C2EA9BD-A205-4CFF-B3AD-827931501160}"/>
              </a:ext>
            </a:extLst>
          </p:cNvPr>
          <p:cNvSpPr/>
          <p:nvPr/>
        </p:nvSpPr>
        <p:spPr>
          <a:xfrm rot="16200000">
            <a:off x="-213808" y="1472099"/>
            <a:ext cx="2329054" cy="8936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5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1050" dirty="0">
              <a:solidFill>
                <a:sysClr val="windowText" lastClr="000000"/>
              </a:solidFill>
            </a:endParaRPr>
          </a:p>
          <a:p>
            <a:pPr algn="ctr"/>
            <a:r>
              <a:rPr lang="ru-RU" sz="2400" dirty="0">
                <a:solidFill>
                  <a:sysClr val="windowText" lastClr="000000"/>
                </a:solidFill>
              </a:rPr>
              <a:t>+ + + + + + + + +</a:t>
            </a:r>
            <a:endParaRPr lang="ru-BY" sz="2400" dirty="0">
              <a:solidFill>
                <a:sysClr val="windowText" lastClr="000000"/>
              </a:solidFill>
            </a:endParaRPr>
          </a:p>
        </p:txBody>
      </p:sp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80159C45-A9AC-4010-8671-958E78C3D98C}"/>
              </a:ext>
            </a:extLst>
          </p:cNvPr>
          <p:cNvSpPr/>
          <p:nvPr/>
        </p:nvSpPr>
        <p:spPr>
          <a:xfrm rot="16200000">
            <a:off x="8153098" y="1556508"/>
            <a:ext cx="2212764" cy="739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ysClr val="windowText" lastClr="000000"/>
                </a:solidFill>
              </a:rPr>
              <a:t>– – – – – – – –</a:t>
            </a:r>
          </a:p>
          <a:p>
            <a:pPr algn="ctr"/>
            <a:r>
              <a:rPr lang="ru-RU" sz="105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1050" dirty="0">
              <a:solidFill>
                <a:sysClr val="windowText" lastClr="000000"/>
              </a:solidFill>
            </a:endParaRPr>
          </a:p>
        </p:txBody>
      </p:sp>
      <p:sp>
        <p:nvSpPr>
          <p:cNvPr id="102" name="Прямоугольник 101">
            <a:extLst>
              <a:ext uri="{FF2B5EF4-FFF2-40B4-BE49-F238E27FC236}">
                <a16:creationId xmlns:a16="http://schemas.microsoft.com/office/drawing/2014/main" id="{37D973E0-6669-49E6-8647-E42777875868}"/>
              </a:ext>
            </a:extLst>
          </p:cNvPr>
          <p:cNvSpPr/>
          <p:nvPr/>
        </p:nvSpPr>
        <p:spPr>
          <a:xfrm>
            <a:off x="4469534" y="131808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10333E13-57A8-44B0-9CDA-6815106C0985}"/>
              </a:ext>
            </a:extLst>
          </p:cNvPr>
          <p:cNvSpPr/>
          <p:nvPr/>
        </p:nvSpPr>
        <p:spPr>
          <a:xfrm>
            <a:off x="4817508" y="120599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04" name="Прямоугольник 103">
            <a:extLst>
              <a:ext uri="{FF2B5EF4-FFF2-40B4-BE49-F238E27FC236}">
                <a16:creationId xmlns:a16="http://schemas.microsoft.com/office/drawing/2014/main" id="{195CBA6D-0A31-4563-BF38-27213C5E426C}"/>
              </a:ext>
            </a:extLst>
          </p:cNvPr>
          <p:cNvSpPr/>
          <p:nvPr/>
        </p:nvSpPr>
        <p:spPr>
          <a:xfrm>
            <a:off x="4604534" y="159746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05" name="Прямоугольник 104">
            <a:extLst>
              <a:ext uri="{FF2B5EF4-FFF2-40B4-BE49-F238E27FC236}">
                <a16:creationId xmlns:a16="http://schemas.microsoft.com/office/drawing/2014/main" id="{E853FA33-FAF4-4517-9B39-196F461C0921}"/>
              </a:ext>
            </a:extLst>
          </p:cNvPr>
          <p:cNvSpPr/>
          <p:nvPr/>
        </p:nvSpPr>
        <p:spPr>
          <a:xfrm>
            <a:off x="5038953" y="151517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06" name="Прямоугольник 105">
            <a:extLst>
              <a:ext uri="{FF2B5EF4-FFF2-40B4-BE49-F238E27FC236}">
                <a16:creationId xmlns:a16="http://schemas.microsoft.com/office/drawing/2014/main" id="{1BA0831E-5A0A-430B-A96B-8F429417B073}"/>
              </a:ext>
            </a:extLst>
          </p:cNvPr>
          <p:cNvSpPr/>
          <p:nvPr/>
        </p:nvSpPr>
        <p:spPr>
          <a:xfrm>
            <a:off x="5291925" y="125051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07" name="Прямоугольник 106">
            <a:extLst>
              <a:ext uri="{FF2B5EF4-FFF2-40B4-BE49-F238E27FC236}">
                <a16:creationId xmlns:a16="http://schemas.microsoft.com/office/drawing/2014/main" id="{DAABB4E7-2F6D-472B-8B7B-5F534965151C}"/>
              </a:ext>
            </a:extLst>
          </p:cNvPr>
          <p:cNvSpPr/>
          <p:nvPr/>
        </p:nvSpPr>
        <p:spPr>
          <a:xfrm>
            <a:off x="5560169" y="144035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08" name="Прямоугольник 107">
            <a:extLst>
              <a:ext uri="{FF2B5EF4-FFF2-40B4-BE49-F238E27FC236}">
                <a16:creationId xmlns:a16="http://schemas.microsoft.com/office/drawing/2014/main" id="{E0AB45ED-5B10-41FD-B3AF-7C9AE18F3A75}"/>
              </a:ext>
            </a:extLst>
          </p:cNvPr>
          <p:cNvSpPr/>
          <p:nvPr/>
        </p:nvSpPr>
        <p:spPr>
          <a:xfrm>
            <a:off x="5378622" y="162813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09" name="Прямоугольник 108">
            <a:extLst>
              <a:ext uri="{FF2B5EF4-FFF2-40B4-BE49-F238E27FC236}">
                <a16:creationId xmlns:a16="http://schemas.microsoft.com/office/drawing/2014/main" id="{467B6DC6-F5AA-41E0-8E50-89C9209C325D}"/>
              </a:ext>
            </a:extLst>
          </p:cNvPr>
          <p:cNvSpPr/>
          <p:nvPr/>
        </p:nvSpPr>
        <p:spPr>
          <a:xfrm>
            <a:off x="4704241" y="192665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0" name="Прямоугольник 109">
            <a:extLst>
              <a:ext uri="{FF2B5EF4-FFF2-40B4-BE49-F238E27FC236}">
                <a16:creationId xmlns:a16="http://schemas.microsoft.com/office/drawing/2014/main" id="{5EA673B1-D581-402B-BFEA-11FB74E71C71}"/>
              </a:ext>
            </a:extLst>
          </p:cNvPr>
          <p:cNvSpPr/>
          <p:nvPr/>
        </p:nvSpPr>
        <p:spPr>
          <a:xfrm>
            <a:off x="5052215" y="181456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1" name="Прямоугольник 110">
            <a:extLst>
              <a:ext uri="{FF2B5EF4-FFF2-40B4-BE49-F238E27FC236}">
                <a16:creationId xmlns:a16="http://schemas.microsoft.com/office/drawing/2014/main" id="{4048647D-A208-424E-BE2D-637AC35AF515}"/>
              </a:ext>
            </a:extLst>
          </p:cNvPr>
          <p:cNvSpPr/>
          <p:nvPr/>
        </p:nvSpPr>
        <p:spPr>
          <a:xfrm>
            <a:off x="4839241" y="220603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2" name="Прямоугольник 111">
            <a:extLst>
              <a:ext uri="{FF2B5EF4-FFF2-40B4-BE49-F238E27FC236}">
                <a16:creationId xmlns:a16="http://schemas.microsoft.com/office/drawing/2014/main" id="{D565D4AD-D45A-483B-93F2-6F89B5F03C57}"/>
              </a:ext>
            </a:extLst>
          </p:cNvPr>
          <p:cNvSpPr/>
          <p:nvPr/>
        </p:nvSpPr>
        <p:spPr>
          <a:xfrm>
            <a:off x="5273660" y="212374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3" name="Прямоугольник 112">
            <a:extLst>
              <a:ext uri="{FF2B5EF4-FFF2-40B4-BE49-F238E27FC236}">
                <a16:creationId xmlns:a16="http://schemas.microsoft.com/office/drawing/2014/main" id="{FFE79ECB-6A92-4320-9041-BE2CE289D9C0}"/>
              </a:ext>
            </a:extLst>
          </p:cNvPr>
          <p:cNvSpPr/>
          <p:nvPr/>
        </p:nvSpPr>
        <p:spPr>
          <a:xfrm>
            <a:off x="5526632" y="185908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4" name="Прямоугольник 113">
            <a:extLst>
              <a:ext uri="{FF2B5EF4-FFF2-40B4-BE49-F238E27FC236}">
                <a16:creationId xmlns:a16="http://schemas.microsoft.com/office/drawing/2014/main" id="{6F94B744-4B9B-4FDE-AAE0-89C6B4A5958C}"/>
              </a:ext>
            </a:extLst>
          </p:cNvPr>
          <p:cNvSpPr/>
          <p:nvPr/>
        </p:nvSpPr>
        <p:spPr>
          <a:xfrm>
            <a:off x="5794876" y="204892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5" name="Прямоугольник 114">
            <a:extLst>
              <a:ext uri="{FF2B5EF4-FFF2-40B4-BE49-F238E27FC236}">
                <a16:creationId xmlns:a16="http://schemas.microsoft.com/office/drawing/2014/main" id="{270C9D4A-E9CD-41F5-AF2B-17428204CC8B}"/>
              </a:ext>
            </a:extLst>
          </p:cNvPr>
          <p:cNvSpPr/>
          <p:nvPr/>
        </p:nvSpPr>
        <p:spPr>
          <a:xfrm>
            <a:off x="5613329" y="223670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6" name="Прямоугольник 115">
            <a:extLst>
              <a:ext uri="{FF2B5EF4-FFF2-40B4-BE49-F238E27FC236}">
                <a16:creationId xmlns:a16="http://schemas.microsoft.com/office/drawing/2014/main" id="{9596FB63-C25E-426B-AA74-890F012AEDCF}"/>
              </a:ext>
            </a:extLst>
          </p:cNvPr>
          <p:cNvSpPr/>
          <p:nvPr/>
        </p:nvSpPr>
        <p:spPr>
          <a:xfrm>
            <a:off x="4507788" y="182153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7" name="Прямоугольник 116">
            <a:extLst>
              <a:ext uri="{FF2B5EF4-FFF2-40B4-BE49-F238E27FC236}">
                <a16:creationId xmlns:a16="http://schemas.microsoft.com/office/drawing/2014/main" id="{B0CCB925-83DB-40DD-91E8-BDC685A80102}"/>
              </a:ext>
            </a:extLst>
          </p:cNvPr>
          <p:cNvSpPr/>
          <p:nvPr/>
        </p:nvSpPr>
        <p:spPr>
          <a:xfrm>
            <a:off x="4903410" y="188233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8" name="Прямоугольник 117">
            <a:extLst>
              <a:ext uri="{FF2B5EF4-FFF2-40B4-BE49-F238E27FC236}">
                <a16:creationId xmlns:a16="http://schemas.microsoft.com/office/drawing/2014/main" id="{27BD3BA5-49DB-4D53-9EC7-AD95D4DD9232}"/>
              </a:ext>
            </a:extLst>
          </p:cNvPr>
          <p:cNvSpPr/>
          <p:nvPr/>
        </p:nvSpPr>
        <p:spPr>
          <a:xfrm>
            <a:off x="5176822" y="201663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19" name="Прямоугольник 118">
            <a:extLst>
              <a:ext uri="{FF2B5EF4-FFF2-40B4-BE49-F238E27FC236}">
                <a16:creationId xmlns:a16="http://schemas.microsoft.com/office/drawing/2014/main" id="{F396DF60-4470-4CAA-B104-88304F8B5FFB}"/>
              </a:ext>
            </a:extLst>
          </p:cNvPr>
          <p:cNvSpPr/>
          <p:nvPr/>
        </p:nvSpPr>
        <p:spPr>
          <a:xfrm>
            <a:off x="5605920" y="199031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20" name="Прямоугольник 119">
            <a:extLst>
              <a:ext uri="{FF2B5EF4-FFF2-40B4-BE49-F238E27FC236}">
                <a16:creationId xmlns:a16="http://schemas.microsoft.com/office/drawing/2014/main" id="{D375D53A-4684-4379-A2E6-E4E9A35DE7FF}"/>
              </a:ext>
            </a:extLst>
          </p:cNvPr>
          <p:cNvSpPr/>
          <p:nvPr/>
        </p:nvSpPr>
        <p:spPr>
          <a:xfrm>
            <a:off x="5858426" y="189390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121" name="Прямая со стрелкой 120">
            <a:extLst>
              <a:ext uri="{FF2B5EF4-FFF2-40B4-BE49-F238E27FC236}">
                <a16:creationId xmlns:a16="http://schemas.microsoft.com/office/drawing/2014/main" id="{B51F6BC6-CAD3-45F2-B365-3C6E6F7F5A2E}"/>
              </a:ext>
            </a:extLst>
          </p:cNvPr>
          <p:cNvCxnSpPr>
            <a:cxnSpLocks/>
          </p:cNvCxnSpPr>
          <p:nvPr/>
        </p:nvCxnSpPr>
        <p:spPr>
          <a:xfrm>
            <a:off x="4725885" y="1935103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Прямая со стрелкой 121">
            <a:extLst>
              <a:ext uri="{FF2B5EF4-FFF2-40B4-BE49-F238E27FC236}">
                <a16:creationId xmlns:a16="http://schemas.microsoft.com/office/drawing/2014/main" id="{2DCC2F39-A74E-47DE-93F0-CC2BE6DF73E9}"/>
              </a:ext>
            </a:extLst>
          </p:cNvPr>
          <p:cNvCxnSpPr>
            <a:cxnSpLocks/>
          </p:cNvCxnSpPr>
          <p:nvPr/>
        </p:nvCxnSpPr>
        <p:spPr>
          <a:xfrm>
            <a:off x="4384340" y="2139790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Прямая со стрелкой 122">
            <a:extLst>
              <a:ext uri="{FF2B5EF4-FFF2-40B4-BE49-F238E27FC236}">
                <a16:creationId xmlns:a16="http://schemas.microsoft.com/office/drawing/2014/main" id="{158E777C-4824-4DA9-8961-7D480338D555}"/>
              </a:ext>
            </a:extLst>
          </p:cNvPr>
          <p:cNvCxnSpPr>
            <a:cxnSpLocks/>
          </p:cNvCxnSpPr>
          <p:nvPr/>
        </p:nvCxnSpPr>
        <p:spPr>
          <a:xfrm>
            <a:off x="4855936" y="2200176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Прямая со стрелкой 123">
            <a:extLst>
              <a:ext uri="{FF2B5EF4-FFF2-40B4-BE49-F238E27FC236}">
                <a16:creationId xmlns:a16="http://schemas.microsoft.com/office/drawing/2014/main" id="{F37940C9-5C2C-4207-B523-37FE15DDF845}"/>
              </a:ext>
            </a:extLst>
          </p:cNvPr>
          <p:cNvCxnSpPr>
            <a:cxnSpLocks/>
          </p:cNvCxnSpPr>
          <p:nvPr/>
        </p:nvCxnSpPr>
        <p:spPr>
          <a:xfrm>
            <a:off x="5340165" y="2074424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Прямая со стрелкой 124">
            <a:extLst>
              <a:ext uri="{FF2B5EF4-FFF2-40B4-BE49-F238E27FC236}">
                <a16:creationId xmlns:a16="http://schemas.microsoft.com/office/drawing/2014/main" id="{9FDCD385-0FBA-4F56-8E8D-3384556C306C}"/>
              </a:ext>
            </a:extLst>
          </p:cNvPr>
          <p:cNvCxnSpPr>
            <a:cxnSpLocks/>
          </p:cNvCxnSpPr>
          <p:nvPr/>
        </p:nvCxnSpPr>
        <p:spPr>
          <a:xfrm>
            <a:off x="5716655" y="1912243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Прямая со стрелкой 125">
            <a:extLst>
              <a:ext uri="{FF2B5EF4-FFF2-40B4-BE49-F238E27FC236}">
                <a16:creationId xmlns:a16="http://schemas.microsoft.com/office/drawing/2014/main" id="{971F58AF-9F2B-44CB-BEA1-771285144022}"/>
              </a:ext>
            </a:extLst>
          </p:cNvPr>
          <p:cNvCxnSpPr>
            <a:cxnSpLocks/>
          </p:cNvCxnSpPr>
          <p:nvPr/>
        </p:nvCxnSpPr>
        <p:spPr>
          <a:xfrm flipH="1">
            <a:off x="4729041" y="3166156"/>
            <a:ext cx="1077818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Прямоугольник 126">
            <a:extLst>
              <a:ext uri="{FF2B5EF4-FFF2-40B4-BE49-F238E27FC236}">
                <a16:creationId xmlns:a16="http://schemas.microsoft.com/office/drawing/2014/main" id="{F4A97658-D669-4F6D-AD9C-FF8D3B4CBFA7}"/>
              </a:ext>
            </a:extLst>
          </p:cNvPr>
          <p:cNvSpPr/>
          <p:nvPr/>
        </p:nvSpPr>
        <p:spPr>
          <a:xfrm>
            <a:off x="3343140" y="3054557"/>
            <a:ext cx="4903471" cy="750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0000"/>
                </a:solidFill>
              </a:rPr>
              <a:t>Ток идёт</a:t>
            </a:r>
            <a:endParaRPr lang="ru-BY" dirty="0">
              <a:solidFill>
                <a:srgbClr val="FF0000"/>
              </a:solidFill>
            </a:endParaRPr>
          </a:p>
        </p:txBody>
      </p:sp>
      <p:cxnSp>
        <p:nvCxnSpPr>
          <p:cNvPr id="128" name="Прямая со стрелкой 127">
            <a:extLst>
              <a:ext uri="{FF2B5EF4-FFF2-40B4-BE49-F238E27FC236}">
                <a16:creationId xmlns:a16="http://schemas.microsoft.com/office/drawing/2014/main" id="{D774264E-0C1A-4401-B05F-14809D0D7CC5}"/>
              </a:ext>
            </a:extLst>
          </p:cNvPr>
          <p:cNvCxnSpPr>
            <a:cxnSpLocks/>
          </p:cNvCxnSpPr>
          <p:nvPr/>
        </p:nvCxnSpPr>
        <p:spPr>
          <a:xfrm flipH="1" flipV="1">
            <a:off x="4890428" y="3555189"/>
            <a:ext cx="25963" cy="1311374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Прямая со стрелкой 130">
            <a:extLst>
              <a:ext uri="{FF2B5EF4-FFF2-40B4-BE49-F238E27FC236}">
                <a16:creationId xmlns:a16="http://schemas.microsoft.com/office/drawing/2014/main" id="{2F8CC3E2-4DAC-4427-9E1B-9C6394C92CB0}"/>
              </a:ext>
            </a:extLst>
          </p:cNvPr>
          <p:cNvCxnSpPr>
            <a:cxnSpLocks/>
          </p:cNvCxnSpPr>
          <p:nvPr/>
        </p:nvCxnSpPr>
        <p:spPr>
          <a:xfrm flipH="1" flipV="1">
            <a:off x="4622230" y="3543575"/>
            <a:ext cx="25963" cy="1311374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Прямая со стрелкой 131">
            <a:extLst>
              <a:ext uri="{FF2B5EF4-FFF2-40B4-BE49-F238E27FC236}">
                <a16:creationId xmlns:a16="http://schemas.microsoft.com/office/drawing/2014/main" id="{804B92D8-93DC-4693-AC60-6E9078B53B7B}"/>
              </a:ext>
            </a:extLst>
          </p:cNvPr>
          <p:cNvCxnSpPr>
            <a:cxnSpLocks/>
          </p:cNvCxnSpPr>
          <p:nvPr/>
        </p:nvCxnSpPr>
        <p:spPr>
          <a:xfrm flipH="1" flipV="1">
            <a:off x="5161123" y="3608164"/>
            <a:ext cx="25963" cy="1311374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Прямая со стрелкой 132">
            <a:extLst>
              <a:ext uri="{FF2B5EF4-FFF2-40B4-BE49-F238E27FC236}">
                <a16:creationId xmlns:a16="http://schemas.microsoft.com/office/drawing/2014/main" id="{3493D9AA-ED37-4745-878C-22F11E3A2491}"/>
              </a:ext>
            </a:extLst>
          </p:cNvPr>
          <p:cNvCxnSpPr>
            <a:cxnSpLocks/>
          </p:cNvCxnSpPr>
          <p:nvPr/>
        </p:nvCxnSpPr>
        <p:spPr>
          <a:xfrm flipH="1" flipV="1">
            <a:off x="5480083" y="3654032"/>
            <a:ext cx="25963" cy="1311374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4983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DA71EFE-50DD-47BA-B61C-9DB9D7FBC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139" y="2057843"/>
            <a:ext cx="4040984" cy="327319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64E478-6F49-4022-B55E-F2DF87C13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4548" y="1302791"/>
            <a:ext cx="6773662" cy="279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060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0AC815C-D32C-4860-A972-3DBDEC6DE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98" y="4135689"/>
            <a:ext cx="5458102" cy="210253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6D2C01-C8B3-4830-ACF5-E639E92F1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83" y="684823"/>
            <a:ext cx="5458102" cy="261988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3BC8E97-1678-4C60-812B-08ED444D6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666" y="807869"/>
            <a:ext cx="4862382" cy="464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580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8F0320B-1E1C-4F20-949B-825156843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605" y="3044300"/>
            <a:ext cx="2899300" cy="28993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35E256-E779-4FCB-B21F-6AC2C0F18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630" y="2832758"/>
            <a:ext cx="2612070" cy="209804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AD9746-FF86-4D24-9B87-81827A2F0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6532" y="616258"/>
            <a:ext cx="2096098" cy="18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85A0C92A-4F0F-46AB-8719-087585B897EA}"/>
              </a:ext>
            </a:extLst>
          </p:cNvPr>
          <p:cNvGrpSpPr/>
          <p:nvPr/>
        </p:nvGrpSpPr>
        <p:grpSpPr>
          <a:xfrm>
            <a:off x="286307" y="300850"/>
            <a:ext cx="3559747" cy="444969"/>
            <a:chOff x="2621135" y="2777721"/>
            <a:chExt cx="2880000" cy="360000"/>
          </a:xfrm>
        </p:grpSpPr>
        <p:sp>
          <p:nvSpPr>
            <p:cNvPr id="38" name="Прямоугольник 37">
              <a:extLst>
                <a:ext uri="{FF2B5EF4-FFF2-40B4-BE49-F238E27FC236}">
                  <a16:creationId xmlns:a16="http://schemas.microsoft.com/office/drawing/2014/main" id="{ADCB7AFD-1897-495B-BE1C-317895893EEF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1" name="Прямоугольник 40">
              <a:extLst>
                <a:ext uri="{FF2B5EF4-FFF2-40B4-BE49-F238E27FC236}">
                  <a16:creationId xmlns:a16="http://schemas.microsoft.com/office/drawing/2014/main" id="{3FC4F703-CCD8-4E4C-B273-5ADEFF62F4E4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4CEF42CC-5097-44C8-BA8A-A250D69E36D5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74085FCB-B67D-4457-8698-360229388C8D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4" name="Прямоугольник 43">
              <a:extLst>
                <a:ext uri="{FF2B5EF4-FFF2-40B4-BE49-F238E27FC236}">
                  <a16:creationId xmlns:a16="http://schemas.microsoft.com/office/drawing/2014/main" id="{F955E79A-7A65-49C9-8A16-4CF8D2E5B9C9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5" name="Прямоугольник 44">
              <a:extLst>
                <a:ext uri="{FF2B5EF4-FFF2-40B4-BE49-F238E27FC236}">
                  <a16:creationId xmlns:a16="http://schemas.microsoft.com/office/drawing/2014/main" id="{4C043C06-4F3F-460F-B523-7BB2D2327CA1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6" name="Прямоугольник 45">
              <a:extLst>
                <a:ext uri="{FF2B5EF4-FFF2-40B4-BE49-F238E27FC236}">
                  <a16:creationId xmlns:a16="http://schemas.microsoft.com/office/drawing/2014/main" id="{EA5120BE-2C4F-4A5D-978D-DDF11755A6E7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7" name="Прямоугольник 46">
              <a:extLst>
                <a:ext uri="{FF2B5EF4-FFF2-40B4-BE49-F238E27FC236}">
                  <a16:creationId xmlns:a16="http://schemas.microsoft.com/office/drawing/2014/main" id="{9BF950FC-B331-4561-A1E6-334C884805EF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CF57713A-3E07-4E33-8F48-483529C4F436}"/>
              </a:ext>
            </a:extLst>
          </p:cNvPr>
          <p:cNvGrpSpPr/>
          <p:nvPr/>
        </p:nvGrpSpPr>
        <p:grpSpPr>
          <a:xfrm>
            <a:off x="286307" y="1598470"/>
            <a:ext cx="3559747" cy="444969"/>
            <a:chOff x="2621135" y="2777721"/>
            <a:chExt cx="2880000" cy="360000"/>
          </a:xfrm>
        </p:grpSpPr>
        <p:sp>
          <p:nvSpPr>
            <p:cNvPr id="50" name="Прямоугольник 49">
              <a:extLst>
                <a:ext uri="{FF2B5EF4-FFF2-40B4-BE49-F238E27FC236}">
                  <a16:creationId xmlns:a16="http://schemas.microsoft.com/office/drawing/2014/main" id="{89E4F0F7-506B-4D60-9038-EBBADA1640C9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1" name="Прямоугольник 50">
              <a:extLst>
                <a:ext uri="{FF2B5EF4-FFF2-40B4-BE49-F238E27FC236}">
                  <a16:creationId xmlns:a16="http://schemas.microsoft.com/office/drawing/2014/main" id="{82173A81-226B-41AC-8E0D-E587B78A5268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2" name="Прямоугольник 51">
              <a:extLst>
                <a:ext uri="{FF2B5EF4-FFF2-40B4-BE49-F238E27FC236}">
                  <a16:creationId xmlns:a16="http://schemas.microsoft.com/office/drawing/2014/main" id="{6DA97ADB-44A9-450F-815E-C5FFAF5E0979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3" name="Прямоугольник 52">
              <a:extLst>
                <a:ext uri="{FF2B5EF4-FFF2-40B4-BE49-F238E27FC236}">
                  <a16:creationId xmlns:a16="http://schemas.microsoft.com/office/drawing/2014/main" id="{73E48931-2941-4B37-B954-80FFF01E9EEB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4" name="Прямоугольник 53">
              <a:extLst>
                <a:ext uri="{FF2B5EF4-FFF2-40B4-BE49-F238E27FC236}">
                  <a16:creationId xmlns:a16="http://schemas.microsoft.com/office/drawing/2014/main" id="{A64BB858-8908-4882-B50D-A01095A49D11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5" name="Прямоугольник 54">
              <a:extLst>
                <a:ext uri="{FF2B5EF4-FFF2-40B4-BE49-F238E27FC236}">
                  <a16:creationId xmlns:a16="http://schemas.microsoft.com/office/drawing/2014/main" id="{BAD52583-A137-49F9-84F3-CBE72F73A0FE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6" name="Прямоугольник 55">
              <a:extLst>
                <a:ext uri="{FF2B5EF4-FFF2-40B4-BE49-F238E27FC236}">
                  <a16:creationId xmlns:a16="http://schemas.microsoft.com/office/drawing/2014/main" id="{80191F09-A921-4BA4-B1A6-E7D35DD1CA3D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7" name="Прямоугольник 56">
              <a:extLst>
                <a:ext uri="{FF2B5EF4-FFF2-40B4-BE49-F238E27FC236}">
                  <a16:creationId xmlns:a16="http://schemas.microsoft.com/office/drawing/2014/main" id="{7DB478A4-C364-422A-96B2-4B18318EE63C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cxnSp>
        <p:nvCxnSpPr>
          <p:cNvPr id="58" name="Прямая соединительная линия 57">
            <a:extLst>
              <a:ext uri="{FF2B5EF4-FFF2-40B4-BE49-F238E27FC236}">
                <a16:creationId xmlns:a16="http://schemas.microsoft.com/office/drawing/2014/main" id="{05C6B6FE-DCA8-4802-B32F-3B8994DD18DC}"/>
              </a:ext>
            </a:extLst>
          </p:cNvPr>
          <p:cNvCxnSpPr>
            <a:cxnSpLocks/>
            <a:stCxn id="50" idx="0"/>
            <a:endCxn id="41" idx="2"/>
          </p:cNvCxnSpPr>
          <p:nvPr/>
        </p:nvCxnSpPr>
        <p:spPr>
          <a:xfrm flipV="1">
            <a:off x="508791" y="74581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Прямая соединительная линия 80">
            <a:extLst>
              <a:ext uri="{FF2B5EF4-FFF2-40B4-BE49-F238E27FC236}">
                <a16:creationId xmlns:a16="http://schemas.microsoft.com/office/drawing/2014/main" id="{F47886E3-0BDC-40E2-9C39-98DA482B840C}"/>
              </a:ext>
            </a:extLst>
          </p:cNvPr>
          <p:cNvCxnSpPr>
            <a:cxnSpLocks/>
            <a:stCxn id="51" idx="0"/>
            <a:endCxn id="42" idx="2"/>
          </p:cNvCxnSpPr>
          <p:nvPr/>
        </p:nvCxnSpPr>
        <p:spPr>
          <a:xfrm flipV="1">
            <a:off x="953759" y="745819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Прямая соединительная линия 83">
            <a:extLst>
              <a:ext uri="{FF2B5EF4-FFF2-40B4-BE49-F238E27FC236}">
                <a16:creationId xmlns:a16="http://schemas.microsoft.com/office/drawing/2014/main" id="{EE2CCDEA-E793-41F8-86EE-61914013B33F}"/>
              </a:ext>
            </a:extLst>
          </p:cNvPr>
          <p:cNvCxnSpPr>
            <a:cxnSpLocks/>
            <a:stCxn id="52" idx="0"/>
            <a:endCxn id="43" idx="2"/>
          </p:cNvCxnSpPr>
          <p:nvPr/>
        </p:nvCxnSpPr>
        <p:spPr>
          <a:xfrm flipV="1">
            <a:off x="1398728" y="74581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Прямая соединительная линия 86">
            <a:extLst>
              <a:ext uri="{FF2B5EF4-FFF2-40B4-BE49-F238E27FC236}">
                <a16:creationId xmlns:a16="http://schemas.microsoft.com/office/drawing/2014/main" id="{CD29872A-CC55-45CC-90F4-00EB776D44DA}"/>
              </a:ext>
            </a:extLst>
          </p:cNvPr>
          <p:cNvCxnSpPr>
            <a:cxnSpLocks/>
            <a:stCxn id="53" idx="0"/>
            <a:endCxn id="44" idx="2"/>
          </p:cNvCxnSpPr>
          <p:nvPr/>
        </p:nvCxnSpPr>
        <p:spPr>
          <a:xfrm flipV="1">
            <a:off x="1843696" y="745819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Прямая соединительная линия 89">
            <a:extLst>
              <a:ext uri="{FF2B5EF4-FFF2-40B4-BE49-F238E27FC236}">
                <a16:creationId xmlns:a16="http://schemas.microsoft.com/office/drawing/2014/main" id="{761F9FF4-8B28-4718-A518-955EC751BD56}"/>
              </a:ext>
            </a:extLst>
          </p:cNvPr>
          <p:cNvCxnSpPr>
            <a:cxnSpLocks/>
            <a:stCxn id="54" idx="0"/>
            <a:endCxn id="45" idx="2"/>
          </p:cNvCxnSpPr>
          <p:nvPr/>
        </p:nvCxnSpPr>
        <p:spPr>
          <a:xfrm flipV="1">
            <a:off x="2288665" y="74581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Прямая соединительная линия 92">
            <a:extLst>
              <a:ext uri="{FF2B5EF4-FFF2-40B4-BE49-F238E27FC236}">
                <a16:creationId xmlns:a16="http://schemas.microsoft.com/office/drawing/2014/main" id="{863BE2C9-0B91-4C72-9276-E758921BA7E0}"/>
              </a:ext>
            </a:extLst>
          </p:cNvPr>
          <p:cNvCxnSpPr>
            <a:cxnSpLocks/>
            <a:stCxn id="55" idx="0"/>
            <a:endCxn id="46" idx="2"/>
          </p:cNvCxnSpPr>
          <p:nvPr/>
        </p:nvCxnSpPr>
        <p:spPr>
          <a:xfrm flipV="1">
            <a:off x="2733633" y="74581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Прямая соединительная линия 95">
            <a:extLst>
              <a:ext uri="{FF2B5EF4-FFF2-40B4-BE49-F238E27FC236}">
                <a16:creationId xmlns:a16="http://schemas.microsoft.com/office/drawing/2014/main" id="{C45A3885-4D98-4D9F-9331-B63F483EF22A}"/>
              </a:ext>
            </a:extLst>
          </p:cNvPr>
          <p:cNvCxnSpPr>
            <a:cxnSpLocks/>
            <a:stCxn id="56" idx="0"/>
            <a:endCxn id="47" idx="2"/>
          </p:cNvCxnSpPr>
          <p:nvPr/>
        </p:nvCxnSpPr>
        <p:spPr>
          <a:xfrm flipV="1">
            <a:off x="3178601" y="745819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Соединитель: уступ 39">
            <a:extLst>
              <a:ext uri="{FF2B5EF4-FFF2-40B4-BE49-F238E27FC236}">
                <a16:creationId xmlns:a16="http://schemas.microsoft.com/office/drawing/2014/main" id="{3BB3F66E-11FF-4CC2-AFA5-6F1A35FB4BF8}"/>
              </a:ext>
            </a:extLst>
          </p:cNvPr>
          <p:cNvCxnSpPr>
            <a:cxnSpLocks/>
            <a:stCxn id="38" idx="2"/>
            <a:endCxn id="57" idx="0"/>
          </p:cNvCxnSpPr>
          <p:nvPr/>
        </p:nvCxnSpPr>
        <p:spPr>
          <a:xfrm rot="16200000" flipH="1">
            <a:off x="1639855" y="-385246"/>
            <a:ext cx="852651" cy="3114779"/>
          </a:xfrm>
          <a:prstGeom prst="bentConnector3">
            <a:avLst>
              <a:gd name="adj1" fmla="val 50000"/>
            </a:avLst>
          </a:prstGeom>
          <a:ln w="25400">
            <a:solidFill>
              <a:schemeClr val="bg2">
                <a:lumMod val="25000"/>
              </a:schemeClr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" name="Группа 107">
            <a:extLst>
              <a:ext uri="{FF2B5EF4-FFF2-40B4-BE49-F238E27FC236}">
                <a16:creationId xmlns:a16="http://schemas.microsoft.com/office/drawing/2014/main" id="{5914B84D-7148-4F7C-B9E4-3827DA6ABB36}"/>
              </a:ext>
            </a:extLst>
          </p:cNvPr>
          <p:cNvGrpSpPr/>
          <p:nvPr/>
        </p:nvGrpSpPr>
        <p:grpSpPr>
          <a:xfrm>
            <a:off x="5969496" y="300849"/>
            <a:ext cx="3559747" cy="444969"/>
            <a:chOff x="2621135" y="2777721"/>
            <a:chExt cx="2880000" cy="360000"/>
          </a:xfrm>
        </p:grpSpPr>
        <p:sp>
          <p:nvSpPr>
            <p:cNvPr id="109" name="Прямоугольник 108">
              <a:extLst>
                <a:ext uri="{FF2B5EF4-FFF2-40B4-BE49-F238E27FC236}">
                  <a16:creationId xmlns:a16="http://schemas.microsoft.com/office/drawing/2014/main" id="{9786F9E3-CE43-4F1A-88FD-BACBB9E7C2BF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10" name="Прямоугольник 109">
              <a:extLst>
                <a:ext uri="{FF2B5EF4-FFF2-40B4-BE49-F238E27FC236}">
                  <a16:creationId xmlns:a16="http://schemas.microsoft.com/office/drawing/2014/main" id="{AF0AA77E-28B8-440E-B4BD-55DE1758439D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11" name="Прямоугольник 110">
              <a:extLst>
                <a:ext uri="{FF2B5EF4-FFF2-40B4-BE49-F238E27FC236}">
                  <a16:creationId xmlns:a16="http://schemas.microsoft.com/office/drawing/2014/main" id="{6296EB61-825E-431A-B46B-B2FC7D488AA1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12" name="Прямоугольник 111">
              <a:extLst>
                <a:ext uri="{FF2B5EF4-FFF2-40B4-BE49-F238E27FC236}">
                  <a16:creationId xmlns:a16="http://schemas.microsoft.com/office/drawing/2014/main" id="{1CEDA606-18EA-4A1C-9538-71AD3D4E9877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13" name="Прямоугольник 112">
              <a:extLst>
                <a:ext uri="{FF2B5EF4-FFF2-40B4-BE49-F238E27FC236}">
                  <a16:creationId xmlns:a16="http://schemas.microsoft.com/office/drawing/2014/main" id="{89A8612A-F230-420C-B427-4F0F8BA158C9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14" name="Прямоугольник 113">
              <a:extLst>
                <a:ext uri="{FF2B5EF4-FFF2-40B4-BE49-F238E27FC236}">
                  <a16:creationId xmlns:a16="http://schemas.microsoft.com/office/drawing/2014/main" id="{FFD4D2D7-8E20-43D9-B2EF-2EA25B389E30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15" name="Прямоугольник 114">
              <a:extLst>
                <a:ext uri="{FF2B5EF4-FFF2-40B4-BE49-F238E27FC236}">
                  <a16:creationId xmlns:a16="http://schemas.microsoft.com/office/drawing/2014/main" id="{F2383160-85ED-4D20-8F2F-0F236210C0DB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16" name="Прямоугольник 115">
              <a:extLst>
                <a:ext uri="{FF2B5EF4-FFF2-40B4-BE49-F238E27FC236}">
                  <a16:creationId xmlns:a16="http://schemas.microsoft.com/office/drawing/2014/main" id="{6C6DFE8A-7705-4218-8238-4EE03D38E9C8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grpSp>
        <p:nvGrpSpPr>
          <p:cNvPr id="117" name="Группа 116">
            <a:extLst>
              <a:ext uri="{FF2B5EF4-FFF2-40B4-BE49-F238E27FC236}">
                <a16:creationId xmlns:a16="http://schemas.microsoft.com/office/drawing/2014/main" id="{D98490A6-EBDB-4A43-BEB1-7BD96B150186}"/>
              </a:ext>
            </a:extLst>
          </p:cNvPr>
          <p:cNvGrpSpPr/>
          <p:nvPr/>
        </p:nvGrpSpPr>
        <p:grpSpPr>
          <a:xfrm>
            <a:off x="5969496" y="1598469"/>
            <a:ext cx="3559747" cy="444969"/>
            <a:chOff x="2621135" y="2777721"/>
            <a:chExt cx="2880000" cy="360000"/>
          </a:xfrm>
        </p:grpSpPr>
        <p:sp>
          <p:nvSpPr>
            <p:cNvPr id="118" name="Прямоугольник 117">
              <a:extLst>
                <a:ext uri="{FF2B5EF4-FFF2-40B4-BE49-F238E27FC236}">
                  <a16:creationId xmlns:a16="http://schemas.microsoft.com/office/drawing/2014/main" id="{FAE3191A-343C-470C-B7FD-5EA211EBE5F2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19" name="Прямоугольник 118">
              <a:extLst>
                <a:ext uri="{FF2B5EF4-FFF2-40B4-BE49-F238E27FC236}">
                  <a16:creationId xmlns:a16="http://schemas.microsoft.com/office/drawing/2014/main" id="{3751C44B-942D-4695-B9AF-606D58AEAC5A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20" name="Прямоугольник 119">
              <a:extLst>
                <a:ext uri="{FF2B5EF4-FFF2-40B4-BE49-F238E27FC236}">
                  <a16:creationId xmlns:a16="http://schemas.microsoft.com/office/drawing/2014/main" id="{482F9D73-5F91-49CC-8017-AA30413177BE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21" name="Прямоугольник 120">
              <a:extLst>
                <a:ext uri="{FF2B5EF4-FFF2-40B4-BE49-F238E27FC236}">
                  <a16:creationId xmlns:a16="http://schemas.microsoft.com/office/drawing/2014/main" id="{6FA568AF-1C45-4464-9519-1EB76237038C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22" name="Прямоугольник 121">
              <a:extLst>
                <a:ext uri="{FF2B5EF4-FFF2-40B4-BE49-F238E27FC236}">
                  <a16:creationId xmlns:a16="http://schemas.microsoft.com/office/drawing/2014/main" id="{4ACB6FB2-27A8-49E6-9902-F84BEB86236D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23" name="Прямоугольник 122">
              <a:extLst>
                <a:ext uri="{FF2B5EF4-FFF2-40B4-BE49-F238E27FC236}">
                  <a16:creationId xmlns:a16="http://schemas.microsoft.com/office/drawing/2014/main" id="{FF64DFFD-B9CD-4018-ABF2-08BB0885D293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24" name="Прямоугольник 123">
              <a:extLst>
                <a:ext uri="{FF2B5EF4-FFF2-40B4-BE49-F238E27FC236}">
                  <a16:creationId xmlns:a16="http://schemas.microsoft.com/office/drawing/2014/main" id="{6D1A1687-A2B9-4AA9-8CB2-CFF39A536C28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25" name="Прямоугольник 124">
              <a:extLst>
                <a:ext uri="{FF2B5EF4-FFF2-40B4-BE49-F238E27FC236}">
                  <a16:creationId xmlns:a16="http://schemas.microsoft.com/office/drawing/2014/main" id="{0D6A176B-E5BF-4286-854A-8374EE5243D7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cxnSp>
        <p:nvCxnSpPr>
          <p:cNvPr id="126" name="Прямая соединительная линия 125">
            <a:extLst>
              <a:ext uri="{FF2B5EF4-FFF2-40B4-BE49-F238E27FC236}">
                <a16:creationId xmlns:a16="http://schemas.microsoft.com/office/drawing/2014/main" id="{AC8FA75A-C2F8-4A93-A2C2-F78F683C91C4}"/>
              </a:ext>
            </a:extLst>
          </p:cNvPr>
          <p:cNvCxnSpPr>
            <a:cxnSpLocks/>
            <a:stCxn id="118" idx="0"/>
            <a:endCxn id="110" idx="2"/>
          </p:cNvCxnSpPr>
          <p:nvPr/>
        </p:nvCxnSpPr>
        <p:spPr>
          <a:xfrm flipH="1" flipV="1">
            <a:off x="8861791" y="745818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Прямая соединительная линия 126">
            <a:extLst>
              <a:ext uri="{FF2B5EF4-FFF2-40B4-BE49-F238E27FC236}">
                <a16:creationId xmlns:a16="http://schemas.microsoft.com/office/drawing/2014/main" id="{3D8AD050-8914-40CA-9DDF-407519B651F2}"/>
              </a:ext>
            </a:extLst>
          </p:cNvPr>
          <p:cNvCxnSpPr>
            <a:cxnSpLocks/>
            <a:stCxn id="119" idx="0"/>
            <a:endCxn id="111" idx="2"/>
          </p:cNvCxnSpPr>
          <p:nvPr/>
        </p:nvCxnSpPr>
        <p:spPr>
          <a:xfrm flipH="1" flipV="1">
            <a:off x="8416822" y="745818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Прямая соединительная линия 127">
            <a:extLst>
              <a:ext uri="{FF2B5EF4-FFF2-40B4-BE49-F238E27FC236}">
                <a16:creationId xmlns:a16="http://schemas.microsoft.com/office/drawing/2014/main" id="{5CA5AE01-509A-46F8-A523-BD721C234DC9}"/>
              </a:ext>
            </a:extLst>
          </p:cNvPr>
          <p:cNvCxnSpPr>
            <a:cxnSpLocks/>
            <a:stCxn id="120" idx="0"/>
            <a:endCxn id="112" idx="2"/>
          </p:cNvCxnSpPr>
          <p:nvPr/>
        </p:nvCxnSpPr>
        <p:spPr>
          <a:xfrm flipH="1" flipV="1">
            <a:off x="7971854" y="745818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Прямая соединительная линия 128">
            <a:extLst>
              <a:ext uri="{FF2B5EF4-FFF2-40B4-BE49-F238E27FC236}">
                <a16:creationId xmlns:a16="http://schemas.microsoft.com/office/drawing/2014/main" id="{4E8150D8-0487-430D-AB26-3924660D62C3}"/>
              </a:ext>
            </a:extLst>
          </p:cNvPr>
          <p:cNvCxnSpPr>
            <a:cxnSpLocks/>
            <a:stCxn id="121" idx="0"/>
            <a:endCxn id="113" idx="2"/>
          </p:cNvCxnSpPr>
          <p:nvPr/>
        </p:nvCxnSpPr>
        <p:spPr>
          <a:xfrm flipH="1" flipV="1">
            <a:off x="7526885" y="745818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Прямая соединительная линия 129">
            <a:extLst>
              <a:ext uri="{FF2B5EF4-FFF2-40B4-BE49-F238E27FC236}">
                <a16:creationId xmlns:a16="http://schemas.microsoft.com/office/drawing/2014/main" id="{E0E41FB6-F7F8-4716-8171-5A52023BCB7A}"/>
              </a:ext>
            </a:extLst>
          </p:cNvPr>
          <p:cNvCxnSpPr>
            <a:cxnSpLocks/>
            <a:stCxn id="122" idx="0"/>
            <a:endCxn id="114" idx="2"/>
          </p:cNvCxnSpPr>
          <p:nvPr/>
        </p:nvCxnSpPr>
        <p:spPr>
          <a:xfrm flipH="1" flipV="1">
            <a:off x="7081917" y="745818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Прямая соединительная линия 130">
            <a:extLst>
              <a:ext uri="{FF2B5EF4-FFF2-40B4-BE49-F238E27FC236}">
                <a16:creationId xmlns:a16="http://schemas.microsoft.com/office/drawing/2014/main" id="{C3D6BCC3-5C02-43A1-909B-9BE6B53D5F37}"/>
              </a:ext>
            </a:extLst>
          </p:cNvPr>
          <p:cNvCxnSpPr>
            <a:cxnSpLocks/>
            <a:stCxn id="123" idx="0"/>
            <a:endCxn id="115" idx="2"/>
          </p:cNvCxnSpPr>
          <p:nvPr/>
        </p:nvCxnSpPr>
        <p:spPr>
          <a:xfrm flipH="1" flipV="1">
            <a:off x="6636949" y="745818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Прямая соединительная линия 131">
            <a:extLst>
              <a:ext uri="{FF2B5EF4-FFF2-40B4-BE49-F238E27FC236}">
                <a16:creationId xmlns:a16="http://schemas.microsoft.com/office/drawing/2014/main" id="{FB5A06FF-408D-4E54-BA13-924F1D46238E}"/>
              </a:ext>
            </a:extLst>
          </p:cNvPr>
          <p:cNvCxnSpPr>
            <a:cxnSpLocks/>
            <a:stCxn id="124" idx="0"/>
            <a:endCxn id="116" idx="2"/>
          </p:cNvCxnSpPr>
          <p:nvPr/>
        </p:nvCxnSpPr>
        <p:spPr>
          <a:xfrm flipH="1" flipV="1">
            <a:off x="6191980" y="745818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Соединитель: уступ 132">
            <a:extLst>
              <a:ext uri="{FF2B5EF4-FFF2-40B4-BE49-F238E27FC236}">
                <a16:creationId xmlns:a16="http://schemas.microsoft.com/office/drawing/2014/main" id="{E235820D-0F0D-49FC-B9F6-28AA2C08408A}"/>
              </a:ext>
            </a:extLst>
          </p:cNvPr>
          <p:cNvCxnSpPr>
            <a:cxnSpLocks/>
            <a:stCxn id="109" idx="2"/>
            <a:endCxn id="125" idx="0"/>
          </p:cNvCxnSpPr>
          <p:nvPr/>
        </p:nvCxnSpPr>
        <p:spPr>
          <a:xfrm rot="5400000">
            <a:off x="7323044" y="-385247"/>
            <a:ext cx="852651" cy="3114779"/>
          </a:xfrm>
          <a:prstGeom prst="bentConnector3">
            <a:avLst>
              <a:gd name="adj1" fmla="val 50000"/>
            </a:avLst>
          </a:prstGeom>
          <a:ln w="25400">
            <a:solidFill>
              <a:schemeClr val="bg2">
                <a:lumMod val="25000"/>
              </a:schemeClr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Группа 134">
            <a:extLst>
              <a:ext uri="{FF2B5EF4-FFF2-40B4-BE49-F238E27FC236}">
                <a16:creationId xmlns:a16="http://schemas.microsoft.com/office/drawing/2014/main" id="{C6ECB2F3-8D9D-4B97-91C9-E5AE414D5B79}"/>
              </a:ext>
            </a:extLst>
          </p:cNvPr>
          <p:cNvGrpSpPr/>
          <p:nvPr/>
        </p:nvGrpSpPr>
        <p:grpSpPr>
          <a:xfrm>
            <a:off x="1182952" y="2451120"/>
            <a:ext cx="3559747" cy="444969"/>
            <a:chOff x="2621135" y="2777721"/>
            <a:chExt cx="2880000" cy="360000"/>
          </a:xfrm>
        </p:grpSpPr>
        <p:sp>
          <p:nvSpPr>
            <p:cNvPr id="136" name="Прямоугольник 135">
              <a:extLst>
                <a:ext uri="{FF2B5EF4-FFF2-40B4-BE49-F238E27FC236}">
                  <a16:creationId xmlns:a16="http://schemas.microsoft.com/office/drawing/2014/main" id="{CBD97050-D439-4978-90A5-3DC6BBB3DDEA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37" name="Прямоугольник 136">
              <a:extLst>
                <a:ext uri="{FF2B5EF4-FFF2-40B4-BE49-F238E27FC236}">
                  <a16:creationId xmlns:a16="http://schemas.microsoft.com/office/drawing/2014/main" id="{2982C9D3-EBFB-4D2F-AC2C-1A7F77DD34FF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38" name="Прямоугольник 137">
              <a:extLst>
                <a:ext uri="{FF2B5EF4-FFF2-40B4-BE49-F238E27FC236}">
                  <a16:creationId xmlns:a16="http://schemas.microsoft.com/office/drawing/2014/main" id="{829E5E82-CEEA-48FA-9C5D-93CDB2D7B360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39" name="Прямоугольник 138">
              <a:extLst>
                <a:ext uri="{FF2B5EF4-FFF2-40B4-BE49-F238E27FC236}">
                  <a16:creationId xmlns:a16="http://schemas.microsoft.com/office/drawing/2014/main" id="{5D7D2170-0DA8-40D2-B1E0-F87969939EA8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40" name="Прямоугольник 139">
              <a:extLst>
                <a:ext uri="{FF2B5EF4-FFF2-40B4-BE49-F238E27FC236}">
                  <a16:creationId xmlns:a16="http://schemas.microsoft.com/office/drawing/2014/main" id="{565BDB15-4D73-4B4A-8290-1966284642D2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41" name="Прямоугольник 140">
              <a:extLst>
                <a:ext uri="{FF2B5EF4-FFF2-40B4-BE49-F238E27FC236}">
                  <a16:creationId xmlns:a16="http://schemas.microsoft.com/office/drawing/2014/main" id="{476B9A35-098B-4F32-AE20-BE4119ADAB10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42" name="Прямоугольник 141">
              <a:extLst>
                <a:ext uri="{FF2B5EF4-FFF2-40B4-BE49-F238E27FC236}">
                  <a16:creationId xmlns:a16="http://schemas.microsoft.com/office/drawing/2014/main" id="{1D1530DC-1DEF-4C9A-A850-EFA6E2B4BDA0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43" name="Прямоугольник 142">
              <a:extLst>
                <a:ext uri="{FF2B5EF4-FFF2-40B4-BE49-F238E27FC236}">
                  <a16:creationId xmlns:a16="http://schemas.microsoft.com/office/drawing/2014/main" id="{A71069C0-8775-4A3F-B6E6-9C6D6DA116A8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grpSp>
        <p:nvGrpSpPr>
          <p:cNvPr id="144" name="Группа 143">
            <a:extLst>
              <a:ext uri="{FF2B5EF4-FFF2-40B4-BE49-F238E27FC236}">
                <a16:creationId xmlns:a16="http://schemas.microsoft.com/office/drawing/2014/main" id="{3F6D7C77-7AD7-4029-A409-A84FC8CB7AA1}"/>
              </a:ext>
            </a:extLst>
          </p:cNvPr>
          <p:cNvGrpSpPr/>
          <p:nvPr/>
        </p:nvGrpSpPr>
        <p:grpSpPr>
          <a:xfrm>
            <a:off x="1182952" y="3748740"/>
            <a:ext cx="3559747" cy="444969"/>
            <a:chOff x="2621135" y="2777721"/>
            <a:chExt cx="2880000" cy="360000"/>
          </a:xfrm>
        </p:grpSpPr>
        <p:sp>
          <p:nvSpPr>
            <p:cNvPr id="145" name="Прямоугольник 144">
              <a:extLst>
                <a:ext uri="{FF2B5EF4-FFF2-40B4-BE49-F238E27FC236}">
                  <a16:creationId xmlns:a16="http://schemas.microsoft.com/office/drawing/2014/main" id="{4EA3588C-92DF-4231-A28E-6AC938BE8E74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46" name="Прямоугольник 145">
              <a:extLst>
                <a:ext uri="{FF2B5EF4-FFF2-40B4-BE49-F238E27FC236}">
                  <a16:creationId xmlns:a16="http://schemas.microsoft.com/office/drawing/2014/main" id="{D5250149-1096-456D-A1EF-05B148410031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47" name="Прямоугольник 146">
              <a:extLst>
                <a:ext uri="{FF2B5EF4-FFF2-40B4-BE49-F238E27FC236}">
                  <a16:creationId xmlns:a16="http://schemas.microsoft.com/office/drawing/2014/main" id="{1E87F5C7-196E-4F7A-93FA-D4865B2D2085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48" name="Прямоугольник 147">
              <a:extLst>
                <a:ext uri="{FF2B5EF4-FFF2-40B4-BE49-F238E27FC236}">
                  <a16:creationId xmlns:a16="http://schemas.microsoft.com/office/drawing/2014/main" id="{D45E7F0D-30C8-45E7-9348-5159782BF7D0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49" name="Прямоугольник 148">
              <a:extLst>
                <a:ext uri="{FF2B5EF4-FFF2-40B4-BE49-F238E27FC236}">
                  <a16:creationId xmlns:a16="http://schemas.microsoft.com/office/drawing/2014/main" id="{2FC026F8-DAE9-4A43-BF77-924091C86DAA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50" name="Прямоугольник 149">
              <a:extLst>
                <a:ext uri="{FF2B5EF4-FFF2-40B4-BE49-F238E27FC236}">
                  <a16:creationId xmlns:a16="http://schemas.microsoft.com/office/drawing/2014/main" id="{0C659DB5-38E7-4FFB-ABCE-508D795F0C6A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51" name="Прямоугольник 150">
              <a:extLst>
                <a:ext uri="{FF2B5EF4-FFF2-40B4-BE49-F238E27FC236}">
                  <a16:creationId xmlns:a16="http://schemas.microsoft.com/office/drawing/2014/main" id="{95CFE16F-BEC2-4A93-8C8A-70E8EF0706A9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52" name="Прямоугольник 151">
              <a:extLst>
                <a:ext uri="{FF2B5EF4-FFF2-40B4-BE49-F238E27FC236}">
                  <a16:creationId xmlns:a16="http://schemas.microsoft.com/office/drawing/2014/main" id="{626594D4-95AB-4705-BAB3-75FF3582E6C7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cxnSp>
        <p:nvCxnSpPr>
          <p:cNvPr id="153" name="Прямая соединительная линия 152">
            <a:extLst>
              <a:ext uri="{FF2B5EF4-FFF2-40B4-BE49-F238E27FC236}">
                <a16:creationId xmlns:a16="http://schemas.microsoft.com/office/drawing/2014/main" id="{E3CFDF77-8474-4ACE-86C6-FB7917FFE832}"/>
              </a:ext>
            </a:extLst>
          </p:cNvPr>
          <p:cNvCxnSpPr>
            <a:cxnSpLocks/>
            <a:stCxn id="145" idx="0"/>
            <a:endCxn id="137" idx="2"/>
          </p:cNvCxnSpPr>
          <p:nvPr/>
        </p:nvCxnSpPr>
        <p:spPr>
          <a:xfrm flipV="1">
            <a:off x="1405436" y="289608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Прямая соединительная линия 153">
            <a:extLst>
              <a:ext uri="{FF2B5EF4-FFF2-40B4-BE49-F238E27FC236}">
                <a16:creationId xmlns:a16="http://schemas.microsoft.com/office/drawing/2014/main" id="{119D30DC-5E83-4846-99D9-8160648D0BDB}"/>
              </a:ext>
            </a:extLst>
          </p:cNvPr>
          <p:cNvCxnSpPr>
            <a:cxnSpLocks/>
            <a:stCxn id="146" idx="0"/>
            <a:endCxn id="138" idx="2"/>
          </p:cNvCxnSpPr>
          <p:nvPr/>
        </p:nvCxnSpPr>
        <p:spPr>
          <a:xfrm flipV="1">
            <a:off x="1850404" y="2896089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Прямая соединительная линия 154">
            <a:extLst>
              <a:ext uri="{FF2B5EF4-FFF2-40B4-BE49-F238E27FC236}">
                <a16:creationId xmlns:a16="http://schemas.microsoft.com/office/drawing/2014/main" id="{867B8100-E890-4036-9119-B1F44A936334}"/>
              </a:ext>
            </a:extLst>
          </p:cNvPr>
          <p:cNvCxnSpPr>
            <a:cxnSpLocks/>
            <a:stCxn id="147" idx="0"/>
            <a:endCxn id="139" idx="2"/>
          </p:cNvCxnSpPr>
          <p:nvPr/>
        </p:nvCxnSpPr>
        <p:spPr>
          <a:xfrm flipV="1">
            <a:off x="2295373" y="289608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Прямая соединительная линия 155">
            <a:extLst>
              <a:ext uri="{FF2B5EF4-FFF2-40B4-BE49-F238E27FC236}">
                <a16:creationId xmlns:a16="http://schemas.microsoft.com/office/drawing/2014/main" id="{7E1D62C3-AE80-4498-9A44-C54C127894C8}"/>
              </a:ext>
            </a:extLst>
          </p:cNvPr>
          <p:cNvCxnSpPr>
            <a:cxnSpLocks/>
            <a:stCxn id="148" idx="0"/>
            <a:endCxn id="140" idx="2"/>
          </p:cNvCxnSpPr>
          <p:nvPr/>
        </p:nvCxnSpPr>
        <p:spPr>
          <a:xfrm flipV="1">
            <a:off x="2740341" y="2896089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Прямая соединительная линия 156">
            <a:extLst>
              <a:ext uri="{FF2B5EF4-FFF2-40B4-BE49-F238E27FC236}">
                <a16:creationId xmlns:a16="http://schemas.microsoft.com/office/drawing/2014/main" id="{34B565CA-FD37-4AD6-A943-93FC9789961D}"/>
              </a:ext>
            </a:extLst>
          </p:cNvPr>
          <p:cNvCxnSpPr>
            <a:cxnSpLocks/>
            <a:stCxn id="149" idx="0"/>
            <a:endCxn id="141" idx="2"/>
          </p:cNvCxnSpPr>
          <p:nvPr/>
        </p:nvCxnSpPr>
        <p:spPr>
          <a:xfrm flipV="1">
            <a:off x="3185310" y="289608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Прямая соединительная линия 157">
            <a:extLst>
              <a:ext uri="{FF2B5EF4-FFF2-40B4-BE49-F238E27FC236}">
                <a16:creationId xmlns:a16="http://schemas.microsoft.com/office/drawing/2014/main" id="{89902230-DF34-4F2C-A5CD-71C2073244C8}"/>
              </a:ext>
            </a:extLst>
          </p:cNvPr>
          <p:cNvCxnSpPr>
            <a:cxnSpLocks/>
            <a:stCxn id="150" idx="0"/>
            <a:endCxn id="142" idx="2"/>
          </p:cNvCxnSpPr>
          <p:nvPr/>
        </p:nvCxnSpPr>
        <p:spPr>
          <a:xfrm flipV="1">
            <a:off x="3630278" y="289608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Прямая соединительная линия 158">
            <a:extLst>
              <a:ext uri="{FF2B5EF4-FFF2-40B4-BE49-F238E27FC236}">
                <a16:creationId xmlns:a16="http://schemas.microsoft.com/office/drawing/2014/main" id="{CB8FE8F1-4EA3-4064-B107-B099FCBDB2A9}"/>
              </a:ext>
            </a:extLst>
          </p:cNvPr>
          <p:cNvCxnSpPr>
            <a:cxnSpLocks/>
            <a:stCxn id="151" idx="0"/>
            <a:endCxn id="143" idx="2"/>
          </p:cNvCxnSpPr>
          <p:nvPr/>
        </p:nvCxnSpPr>
        <p:spPr>
          <a:xfrm flipV="1">
            <a:off x="4075246" y="2896089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1" name="Группа 160">
            <a:extLst>
              <a:ext uri="{FF2B5EF4-FFF2-40B4-BE49-F238E27FC236}">
                <a16:creationId xmlns:a16="http://schemas.microsoft.com/office/drawing/2014/main" id="{D4140136-9110-41E9-B036-7DE3CD366F3C}"/>
              </a:ext>
            </a:extLst>
          </p:cNvPr>
          <p:cNvGrpSpPr/>
          <p:nvPr/>
        </p:nvGrpSpPr>
        <p:grpSpPr>
          <a:xfrm>
            <a:off x="6866141" y="2451120"/>
            <a:ext cx="3559747" cy="444969"/>
            <a:chOff x="2621135" y="2777721"/>
            <a:chExt cx="2880000" cy="360000"/>
          </a:xfrm>
        </p:grpSpPr>
        <p:sp>
          <p:nvSpPr>
            <p:cNvPr id="162" name="Прямоугольник 161">
              <a:extLst>
                <a:ext uri="{FF2B5EF4-FFF2-40B4-BE49-F238E27FC236}">
                  <a16:creationId xmlns:a16="http://schemas.microsoft.com/office/drawing/2014/main" id="{6AC42D6B-BE83-41C2-B5D6-DD5478A9A3E7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63" name="Прямоугольник 162">
              <a:extLst>
                <a:ext uri="{FF2B5EF4-FFF2-40B4-BE49-F238E27FC236}">
                  <a16:creationId xmlns:a16="http://schemas.microsoft.com/office/drawing/2014/main" id="{F2C8FA03-F696-46CC-A43D-0CB87266F6D2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64" name="Прямоугольник 163">
              <a:extLst>
                <a:ext uri="{FF2B5EF4-FFF2-40B4-BE49-F238E27FC236}">
                  <a16:creationId xmlns:a16="http://schemas.microsoft.com/office/drawing/2014/main" id="{C0058736-28A2-4836-90A4-C49CE7BD5ED5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65" name="Прямоугольник 164">
              <a:extLst>
                <a:ext uri="{FF2B5EF4-FFF2-40B4-BE49-F238E27FC236}">
                  <a16:creationId xmlns:a16="http://schemas.microsoft.com/office/drawing/2014/main" id="{82943D94-AB29-4982-99C1-709475DDD4BD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66" name="Прямоугольник 165">
              <a:extLst>
                <a:ext uri="{FF2B5EF4-FFF2-40B4-BE49-F238E27FC236}">
                  <a16:creationId xmlns:a16="http://schemas.microsoft.com/office/drawing/2014/main" id="{D83141B0-D3A8-4B3D-BEAB-790B5481EB0D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67" name="Прямоугольник 166">
              <a:extLst>
                <a:ext uri="{FF2B5EF4-FFF2-40B4-BE49-F238E27FC236}">
                  <a16:creationId xmlns:a16="http://schemas.microsoft.com/office/drawing/2014/main" id="{DF8B6F25-6F76-4BE2-B70F-9A08B656B391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68" name="Прямоугольник 167">
              <a:extLst>
                <a:ext uri="{FF2B5EF4-FFF2-40B4-BE49-F238E27FC236}">
                  <a16:creationId xmlns:a16="http://schemas.microsoft.com/office/drawing/2014/main" id="{86EB273C-8B40-4B57-830F-2A4230F3A192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69" name="Прямоугольник 168">
              <a:extLst>
                <a:ext uri="{FF2B5EF4-FFF2-40B4-BE49-F238E27FC236}">
                  <a16:creationId xmlns:a16="http://schemas.microsoft.com/office/drawing/2014/main" id="{CC621603-5A98-4601-BE5B-0410102CDF7F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grpSp>
        <p:nvGrpSpPr>
          <p:cNvPr id="170" name="Группа 169">
            <a:extLst>
              <a:ext uri="{FF2B5EF4-FFF2-40B4-BE49-F238E27FC236}">
                <a16:creationId xmlns:a16="http://schemas.microsoft.com/office/drawing/2014/main" id="{A486018B-F0D5-4C8F-8D12-106CCCE4EBDC}"/>
              </a:ext>
            </a:extLst>
          </p:cNvPr>
          <p:cNvGrpSpPr/>
          <p:nvPr/>
        </p:nvGrpSpPr>
        <p:grpSpPr>
          <a:xfrm>
            <a:off x="6866141" y="3748740"/>
            <a:ext cx="3559747" cy="444969"/>
            <a:chOff x="2621135" y="2777721"/>
            <a:chExt cx="2880000" cy="360000"/>
          </a:xfrm>
        </p:grpSpPr>
        <p:sp>
          <p:nvSpPr>
            <p:cNvPr id="171" name="Прямоугольник 170">
              <a:extLst>
                <a:ext uri="{FF2B5EF4-FFF2-40B4-BE49-F238E27FC236}">
                  <a16:creationId xmlns:a16="http://schemas.microsoft.com/office/drawing/2014/main" id="{AEDB0EDD-10F7-469D-A925-3FE862BF512B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72" name="Прямоугольник 171">
              <a:extLst>
                <a:ext uri="{FF2B5EF4-FFF2-40B4-BE49-F238E27FC236}">
                  <a16:creationId xmlns:a16="http://schemas.microsoft.com/office/drawing/2014/main" id="{64665700-B640-4BB0-8D4F-482BF5641313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73" name="Прямоугольник 172">
              <a:extLst>
                <a:ext uri="{FF2B5EF4-FFF2-40B4-BE49-F238E27FC236}">
                  <a16:creationId xmlns:a16="http://schemas.microsoft.com/office/drawing/2014/main" id="{DD259DAE-FB8C-4AA0-85BE-EE87C25E1E35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74" name="Прямоугольник 173">
              <a:extLst>
                <a:ext uri="{FF2B5EF4-FFF2-40B4-BE49-F238E27FC236}">
                  <a16:creationId xmlns:a16="http://schemas.microsoft.com/office/drawing/2014/main" id="{40ED6504-BF58-4C6B-B479-555FBF233F7D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65E55852-BD96-4B30-BDEB-1BC668F22827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76" name="Прямоугольник 175">
              <a:extLst>
                <a:ext uri="{FF2B5EF4-FFF2-40B4-BE49-F238E27FC236}">
                  <a16:creationId xmlns:a16="http://schemas.microsoft.com/office/drawing/2014/main" id="{708AE72F-031A-4279-BB0F-5CB89BB50DEC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77" name="Прямоугольник 176">
              <a:extLst>
                <a:ext uri="{FF2B5EF4-FFF2-40B4-BE49-F238E27FC236}">
                  <a16:creationId xmlns:a16="http://schemas.microsoft.com/office/drawing/2014/main" id="{1455DE1A-7C62-45BF-9E43-11F54334F709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78" name="Прямоугольник 177">
              <a:extLst>
                <a:ext uri="{FF2B5EF4-FFF2-40B4-BE49-F238E27FC236}">
                  <a16:creationId xmlns:a16="http://schemas.microsoft.com/office/drawing/2014/main" id="{07E22067-48BD-4F48-A65E-98978E36C21F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cxnSp>
        <p:nvCxnSpPr>
          <p:cNvPr id="179" name="Прямая соединительная линия 178">
            <a:extLst>
              <a:ext uri="{FF2B5EF4-FFF2-40B4-BE49-F238E27FC236}">
                <a16:creationId xmlns:a16="http://schemas.microsoft.com/office/drawing/2014/main" id="{5A14FD54-CEFF-4721-ACF6-8B3AAAACC0D7}"/>
              </a:ext>
            </a:extLst>
          </p:cNvPr>
          <p:cNvCxnSpPr>
            <a:cxnSpLocks/>
            <a:stCxn id="171" idx="0"/>
            <a:endCxn id="163" idx="2"/>
          </p:cNvCxnSpPr>
          <p:nvPr/>
        </p:nvCxnSpPr>
        <p:spPr>
          <a:xfrm flipH="1" flipV="1">
            <a:off x="9758436" y="289608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Прямая соединительная линия 179">
            <a:extLst>
              <a:ext uri="{FF2B5EF4-FFF2-40B4-BE49-F238E27FC236}">
                <a16:creationId xmlns:a16="http://schemas.microsoft.com/office/drawing/2014/main" id="{71DD5EA2-BD4D-473B-BC1E-63F10083A926}"/>
              </a:ext>
            </a:extLst>
          </p:cNvPr>
          <p:cNvCxnSpPr>
            <a:cxnSpLocks/>
            <a:stCxn id="172" idx="0"/>
            <a:endCxn id="164" idx="2"/>
          </p:cNvCxnSpPr>
          <p:nvPr/>
        </p:nvCxnSpPr>
        <p:spPr>
          <a:xfrm flipH="1" flipV="1">
            <a:off x="9313467" y="2896089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Прямая соединительная линия 180">
            <a:extLst>
              <a:ext uri="{FF2B5EF4-FFF2-40B4-BE49-F238E27FC236}">
                <a16:creationId xmlns:a16="http://schemas.microsoft.com/office/drawing/2014/main" id="{4EB3A5D4-5390-4F60-892D-4E6EB7619DA8}"/>
              </a:ext>
            </a:extLst>
          </p:cNvPr>
          <p:cNvCxnSpPr>
            <a:cxnSpLocks/>
            <a:stCxn id="173" idx="0"/>
            <a:endCxn id="165" idx="2"/>
          </p:cNvCxnSpPr>
          <p:nvPr/>
        </p:nvCxnSpPr>
        <p:spPr>
          <a:xfrm flipH="1" flipV="1">
            <a:off x="8868499" y="289608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Прямая соединительная линия 181">
            <a:extLst>
              <a:ext uri="{FF2B5EF4-FFF2-40B4-BE49-F238E27FC236}">
                <a16:creationId xmlns:a16="http://schemas.microsoft.com/office/drawing/2014/main" id="{F5905ED2-D17E-42FF-B495-7BFBAEFFD2B8}"/>
              </a:ext>
            </a:extLst>
          </p:cNvPr>
          <p:cNvCxnSpPr>
            <a:cxnSpLocks/>
            <a:stCxn id="174" idx="0"/>
            <a:endCxn id="166" idx="2"/>
          </p:cNvCxnSpPr>
          <p:nvPr/>
        </p:nvCxnSpPr>
        <p:spPr>
          <a:xfrm flipH="1" flipV="1">
            <a:off x="8423530" y="2896089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Прямая соединительная линия 182">
            <a:extLst>
              <a:ext uri="{FF2B5EF4-FFF2-40B4-BE49-F238E27FC236}">
                <a16:creationId xmlns:a16="http://schemas.microsoft.com/office/drawing/2014/main" id="{8B6E27B6-7211-4B88-BD01-ADB143B76DC7}"/>
              </a:ext>
            </a:extLst>
          </p:cNvPr>
          <p:cNvCxnSpPr>
            <a:cxnSpLocks/>
            <a:stCxn id="175" idx="0"/>
            <a:endCxn id="167" idx="2"/>
          </p:cNvCxnSpPr>
          <p:nvPr/>
        </p:nvCxnSpPr>
        <p:spPr>
          <a:xfrm flipH="1" flipV="1">
            <a:off x="7978562" y="289608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Прямая соединительная линия 183">
            <a:extLst>
              <a:ext uri="{FF2B5EF4-FFF2-40B4-BE49-F238E27FC236}">
                <a16:creationId xmlns:a16="http://schemas.microsoft.com/office/drawing/2014/main" id="{89FC029F-F2E9-4CB8-9B07-BB23CCB26F46}"/>
              </a:ext>
            </a:extLst>
          </p:cNvPr>
          <p:cNvCxnSpPr>
            <a:cxnSpLocks/>
            <a:stCxn id="176" idx="0"/>
            <a:endCxn id="168" idx="2"/>
          </p:cNvCxnSpPr>
          <p:nvPr/>
        </p:nvCxnSpPr>
        <p:spPr>
          <a:xfrm flipH="1" flipV="1">
            <a:off x="7533594" y="2896089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Прямая соединительная линия 184">
            <a:extLst>
              <a:ext uri="{FF2B5EF4-FFF2-40B4-BE49-F238E27FC236}">
                <a16:creationId xmlns:a16="http://schemas.microsoft.com/office/drawing/2014/main" id="{1331DF8C-3226-4127-9A13-CF89321F8ACC}"/>
              </a:ext>
            </a:extLst>
          </p:cNvPr>
          <p:cNvCxnSpPr>
            <a:cxnSpLocks/>
            <a:stCxn id="177" idx="0"/>
            <a:endCxn id="169" idx="2"/>
          </p:cNvCxnSpPr>
          <p:nvPr/>
        </p:nvCxnSpPr>
        <p:spPr>
          <a:xfrm flipH="1" flipV="1">
            <a:off x="7088625" y="2896089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7" name="Группа 186">
            <a:extLst>
              <a:ext uri="{FF2B5EF4-FFF2-40B4-BE49-F238E27FC236}">
                <a16:creationId xmlns:a16="http://schemas.microsoft.com/office/drawing/2014/main" id="{097B4A4D-0BFE-45A7-8E2C-8BC2D1B449A1}"/>
              </a:ext>
            </a:extLst>
          </p:cNvPr>
          <p:cNvGrpSpPr/>
          <p:nvPr/>
        </p:nvGrpSpPr>
        <p:grpSpPr>
          <a:xfrm>
            <a:off x="286306" y="4725283"/>
            <a:ext cx="3559747" cy="444969"/>
            <a:chOff x="2621135" y="2777721"/>
            <a:chExt cx="2880000" cy="360000"/>
          </a:xfrm>
        </p:grpSpPr>
        <p:sp>
          <p:nvSpPr>
            <p:cNvPr id="188" name="Прямоугольник 187">
              <a:extLst>
                <a:ext uri="{FF2B5EF4-FFF2-40B4-BE49-F238E27FC236}">
                  <a16:creationId xmlns:a16="http://schemas.microsoft.com/office/drawing/2014/main" id="{05E21CA5-2762-4FC7-99BF-DF3824C5786E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89" name="Прямоугольник 188">
              <a:extLst>
                <a:ext uri="{FF2B5EF4-FFF2-40B4-BE49-F238E27FC236}">
                  <a16:creationId xmlns:a16="http://schemas.microsoft.com/office/drawing/2014/main" id="{DC98742D-0AB4-40F5-BC33-CE8E6A473326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90" name="Прямоугольник 189">
              <a:extLst>
                <a:ext uri="{FF2B5EF4-FFF2-40B4-BE49-F238E27FC236}">
                  <a16:creationId xmlns:a16="http://schemas.microsoft.com/office/drawing/2014/main" id="{7F4238E6-72B6-4C69-B1FD-0EA1E3108602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91" name="Прямоугольник 190">
              <a:extLst>
                <a:ext uri="{FF2B5EF4-FFF2-40B4-BE49-F238E27FC236}">
                  <a16:creationId xmlns:a16="http://schemas.microsoft.com/office/drawing/2014/main" id="{1EDFDBF1-9984-408E-8018-AA5FFF614D6A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92" name="Прямоугольник 191">
              <a:extLst>
                <a:ext uri="{FF2B5EF4-FFF2-40B4-BE49-F238E27FC236}">
                  <a16:creationId xmlns:a16="http://schemas.microsoft.com/office/drawing/2014/main" id="{80A36184-BE43-4283-B328-536DA04373BB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93" name="Прямоугольник 192">
              <a:extLst>
                <a:ext uri="{FF2B5EF4-FFF2-40B4-BE49-F238E27FC236}">
                  <a16:creationId xmlns:a16="http://schemas.microsoft.com/office/drawing/2014/main" id="{B5367049-CE75-46E2-AEC3-B134DAC4B44C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94" name="Прямоугольник 193">
              <a:extLst>
                <a:ext uri="{FF2B5EF4-FFF2-40B4-BE49-F238E27FC236}">
                  <a16:creationId xmlns:a16="http://schemas.microsoft.com/office/drawing/2014/main" id="{F2802008-47DF-45D0-9955-640E63847D87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95" name="Прямоугольник 194">
              <a:extLst>
                <a:ext uri="{FF2B5EF4-FFF2-40B4-BE49-F238E27FC236}">
                  <a16:creationId xmlns:a16="http://schemas.microsoft.com/office/drawing/2014/main" id="{3C38B515-48F7-4A70-B189-38C4D5F5D365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grpSp>
        <p:nvGrpSpPr>
          <p:cNvPr id="196" name="Группа 195">
            <a:extLst>
              <a:ext uri="{FF2B5EF4-FFF2-40B4-BE49-F238E27FC236}">
                <a16:creationId xmlns:a16="http://schemas.microsoft.com/office/drawing/2014/main" id="{6BFB3F84-C4A2-458D-B1C1-DEFFA79F0075}"/>
              </a:ext>
            </a:extLst>
          </p:cNvPr>
          <p:cNvGrpSpPr/>
          <p:nvPr/>
        </p:nvGrpSpPr>
        <p:grpSpPr>
          <a:xfrm>
            <a:off x="286306" y="6022903"/>
            <a:ext cx="3559747" cy="444969"/>
            <a:chOff x="2621135" y="2777721"/>
            <a:chExt cx="2880000" cy="360000"/>
          </a:xfrm>
        </p:grpSpPr>
        <p:sp>
          <p:nvSpPr>
            <p:cNvPr id="197" name="Прямоугольник 196">
              <a:extLst>
                <a:ext uri="{FF2B5EF4-FFF2-40B4-BE49-F238E27FC236}">
                  <a16:creationId xmlns:a16="http://schemas.microsoft.com/office/drawing/2014/main" id="{24CCD38E-0328-4BA8-901A-65A0A2197EEC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98" name="Прямоугольник 197">
              <a:extLst>
                <a:ext uri="{FF2B5EF4-FFF2-40B4-BE49-F238E27FC236}">
                  <a16:creationId xmlns:a16="http://schemas.microsoft.com/office/drawing/2014/main" id="{7A54D45A-AD61-44AA-92D3-D61BF2D40B8D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99" name="Прямоугольник 198">
              <a:extLst>
                <a:ext uri="{FF2B5EF4-FFF2-40B4-BE49-F238E27FC236}">
                  <a16:creationId xmlns:a16="http://schemas.microsoft.com/office/drawing/2014/main" id="{44D0AB41-26C1-43BD-8761-71A39441B8B1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00" name="Прямоугольник 199">
              <a:extLst>
                <a:ext uri="{FF2B5EF4-FFF2-40B4-BE49-F238E27FC236}">
                  <a16:creationId xmlns:a16="http://schemas.microsoft.com/office/drawing/2014/main" id="{0111870C-D6DC-470A-9D09-1D0D53619FA4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01" name="Прямоугольник 200">
              <a:extLst>
                <a:ext uri="{FF2B5EF4-FFF2-40B4-BE49-F238E27FC236}">
                  <a16:creationId xmlns:a16="http://schemas.microsoft.com/office/drawing/2014/main" id="{129CF85D-0827-4B87-9720-0FDA7129B93B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02" name="Прямоугольник 201">
              <a:extLst>
                <a:ext uri="{FF2B5EF4-FFF2-40B4-BE49-F238E27FC236}">
                  <a16:creationId xmlns:a16="http://schemas.microsoft.com/office/drawing/2014/main" id="{FDF2AE6E-3672-423D-9FCA-42553129A36E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03" name="Прямоугольник 202">
              <a:extLst>
                <a:ext uri="{FF2B5EF4-FFF2-40B4-BE49-F238E27FC236}">
                  <a16:creationId xmlns:a16="http://schemas.microsoft.com/office/drawing/2014/main" id="{66E637CF-C6DC-4295-984B-42403BAB2780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04" name="Прямоугольник 203">
              <a:extLst>
                <a:ext uri="{FF2B5EF4-FFF2-40B4-BE49-F238E27FC236}">
                  <a16:creationId xmlns:a16="http://schemas.microsoft.com/office/drawing/2014/main" id="{ABAABCF6-239B-4D67-93F1-78DD9BCB491E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cxnSp>
        <p:nvCxnSpPr>
          <p:cNvPr id="205" name="Прямая соединительная линия 204">
            <a:extLst>
              <a:ext uri="{FF2B5EF4-FFF2-40B4-BE49-F238E27FC236}">
                <a16:creationId xmlns:a16="http://schemas.microsoft.com/office/drawing/2014/main" id="{C70762D6-61BA-4828-854F-776C39312E3C}"/>
              </a:ext>
            </a:extLst>
          </p:cNvPr>
          <p:cNvCxnSpPr>
            <a:cxnSpLocks/>
            <a:stCxn id="197" idx="0"/>
            <a:endCxn id="189" idx="2"/>
          </p:cNvCxnSpPr>
          <p:nvPr/>
        </p:nvCxnSpPr>
        <p:spPr>
          <a:xfrm flipV="1">
            <a:off x="508790" y="5170252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Прямая соединительная линия 205">
            <a:extLst>
              <a:ext uri="{FF2B5EF4-FFF2-40B4-BE49-F238E27FC236}">
                <a16:creationId xmlns:a16="http://schemas.microsoft.com/office/drawing/2014/main" id="{52F54B40-049A-4936-A856-2906CA1AF7FD}"/>
              </a:ext>
            </a:extLst>
          </p:cNvPr>
          <p:cNvCxnSpPr>
            <a:cxnSpLocks/>
            <a:stCxn id="198" idx="0"/>
            <a:endCxn id="190" idx="2"/>
          </p:cNvCxnSpPr>
          <p:nvPr/>
        </p:nvCxnSpPr>
        <p:spPr>
          <a:xfrm flipV="1">
            <a:off x="953758" y="5170252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Прямая соединительная линия 206">
            <a:extLst>
              <a:ext uri="{FF2B5EF4-FFF2-40B4-BE49-F238E27FC236}">
                <a16:creationId xmlns:a16="http://schemas.microsoft.com/office/drawing/2014/main" id="{D9269DDC-CD0F-4994-9618-EE5AA439FE42}"/>
              </a:ext>
            </a:extLst>
          </p:cNvPr>
          <p:cNvCxnSpPr>
            <a:cxnSpLocks/>
            <a:stCxn id="199" idx="0"/>
            <a:endCxn id="191" idx="2"/>
          </p:cNvCxnSpPr>
          <p:nvPr/>
        </p:nvCxnSpPr>
        <p:spPr>
          <a:xfrm flipV="1">
            <a:off x="1398727" y="5170252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Прямая соединительная линия 207">
            <a:extLst>
              <a:ext uri="{FF2B5EF4-FFF2-40B4-BE49-F238E27FC236}">
                <a16:creationId xmlns:a16="http://schemas.microsoft.com/office/drawing/2014/main" id="{26D88EFF-7D47-42A2-A1A9-DE206BF8D105}"/>
              </a:ext>
            </a:extLst>
          </p:cNvPr>
          <p:cNvCxnSpPr>
            <a:cxnSpLocks/>
            <a:stCxn id="200" idx="0"/>
            <a:endCxn id="192" idx="2"/>
          </p:cNvCxnSpPr>
          <p:nvPr/>
        </p:nvCxnSpPr>
        <p:spPr>
          <a:xfrm flipV="1">
            <a:off x="1843695" y="5170252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Прямая соединительная линия 208">
            <a:extLst>
              <a:ext uri="{FF2B5EF4-FFF2-40B4-BE49-F238E27FC236}">
                <a16:creationId xmlns:a16="http://schemas.microsoft.com/office/drawing/2014/main" id="{ACF4F964-636D-4670-B50C-CAAC2865539B}"/>
              </a:ext>
            </a:extLst>
          </p:cNvPr>
          <p:cNvCxnSpPr>
            <a:cxnSpLocks/>
            <a:stCxn id="201" idx="0"/>
            <a:endCxn id="193" idx="2"/>
          </p:cNvCxnSpPr>
          <p:nvPr/>
        </p:nvCxnSpPr>
        <p:spPr>
          <a:xfrm flipV="1">
            <a:off x="2288664" y="5170252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Прямая соединительная линия 209">
            <a:extLst>
              <a:ext uri="{FF2B5EF4-FFF2-40B4-BE49-F238E27FC236}">
                <a16:creationId xmlns:a16="http://schemas.microsoft.com/office/drawing/2014/main" id="{5F803ABA-BDE2-4B73-BEB9-EFAAF054963D}"/>
              </a:ext>
            </a:extLst>
          </p:cNvPr>
          <p:cNvCxnSpPr>
            <a:cxnSpLocks/>
            <a:stCxn id="202" idx="0"/>
            <a:endCxn id="194" idx="2"/>
          </p:cNvCxnSpPr>
          <p:nvPr/>
        </p:nvCxnSpPr>
        <p:spPr>
          <a:xfrm flipV="1">
            <a:off x="2733632" y="5170252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Прямая соединительная линия 210">
            <a:extLst>
              <a:ext uri="{FF2B5EF4-FFF2-40B4-BE49-F238E27FC236}">
                <a16:creationId xmlns:a16="http://schemas.microsoft.com/office/drawing/2014/main" id="{7D92AE1D-581C-4CB1-8ECF-3ED02650388A}"/>
              </a:ext>
            </a:extLst>
          </p:cNvPr>
          <p:cNvCxnSpPr>
            <a:cxnSpLocks/>
            <a:stCxn id="203" idx="0"/>
            <a:endCxn id="195" idx="2"/>
          </p:cNvCxnSpPr>
          <p:nvPr/>
        </p:nvCxnSpPr>
        <p:spPr>
          <a:xfrm flipV="1">
            <a:off x="3178600" y="5170252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3" name="Группа 212">
            <a:extLst>
              <a:ext uri="{FF2B5EF4-FFF2-40B4-BE49-F238E27FC236}">
                <a16:creationId xmlns:a16="http://schemas.microsoft.com/office/drawing/2014/main" id="{899442B0-7423-403F-9FD5-DD8D4932E733}"/>
              </a:ext>
            </a:extLst>
          </p:cNvPr>
          <p:cNvGrpSpPr/>
          <p:nvPr/>
        </p:nvGrpSpPr>
        <p:grpSpPr>
          <a:xfrm>
            <a:off x="5969495" y="4725283"/>
            <a:ext cx="3559747" cy="444969"/>
            <a:chOff x="2621135" y="2777721"/>
            <a:chExt cx="2880000" cy="360000"/>
          </a:xfrm>
        </p:grpSpPr>
        <p:sp>
          <p:nvSpPr>
            <p:cNvPr id="214" name="Прямоугольник 213">
              <a:extLst>
                <a:ext uri="{FF2B5EF4-FFF2-40B4-BE49-F238E27FC236}">
                  <a16:creationId xmlns:a16="http://schemas.microsoft.com/office/drawing/2014/main" id="{BCE23A36-4099-4B95-B153-03DB7A889112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15" name="Прямоугольник 214">
              <a:extLst>
                <a:ext uri="{FF2B5EF4-FFF2-40B4-BE49-F238E27FC236}">
                  <a16:creationId xmlns:a16="http://schemas.microsoft.com/office/drawing/2014/main" id="{78369747-D06F-4D7B-9B60-2014F4A478AC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16" name="Прямоугольник 215">
              <a:extLst>
                <a:ext uri="{FF2B5EF4-FFF2-40B4-BE49-F238E27FC236}">
                  <a16:creationId xmlns:a16="http://schemas.microsoft.com/office/drawing/2014/main" id="{A7F7A069-3ACC-43A1-8966-B7B82E6D4D2F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17" name="Прямоугольник 216">
              <a:extLst>
                <a:ext uri="{FF2B5EF4-FFF2-40B4-BE49-F238E27FC236}">
                  <a16:creationId xmlns:a16="http://schemas.microsoft.com/office/drawing/2014/main" id="{F01ED9FF-E052-483A-9F87-7894BA1661CE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18" name="Прямоугольник 217">
              <a:extLst>
                <a:ext uri="{FF2B5EF4-FFF2-40B4-BE49-F238E27FC236}">
                  <a16:creationId xmlns:a16="http://schemas.microsoft.com/office/drawing/2014/main" id="{9F9671C9-D332-4337-8030-6AFEEE0BF1B2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1795B7E-0060-42DB-B0CE-113886FA8BDF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20" name="Прямоугольник 219">
              <a:extLst>
                <a:ext uri="{FF2B5EF4-FFF2-40B4-BE49-F238E27FC236}">
                  <a16:creationId xmlns:a16="http://schemas.microsoft.com/office/drawing/2014/main" id="{60F8AE91-22E2-4C3A-ABAA-CFC4672206B4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21" name="Прямоугольник 220">
              <a:extLst>
                <a:ext uri="{FF2B5EF4-FFF2-40B4-BE49-F238E27FC236}">
                  <a16:creationId xmlns:a16="http://schemas.microsoft.com/office/drawing/2014/main" id="{F67A2857-AB40-41A4-A228-5A8C4DEE78C3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grpSp>
        <p:nvGrpSpPr>
          <p:cNvPr id="222" name="Группа 221">
            <a:extLst>
              <a:ext uri="{FF2B5EF4-FFF2-40B4-BE49-F238E27FC236}">
                <a16:creationId xmlns:a16="http://schemas.microsoft.com/office/drawing/2014/main" id="{4722B037-4818-401E-8C8D-412126E3C6B5}"/>
              </a:ext>
            </a:extLst>
          </p:cNvPr>
          <p:cNvGrpSpPr/>
          <p:nvPr/>
        </p:nvGrpSpPr>
        <p:grpSpPr>
          <a:xfrm>
            <a:off x="5969495" y="6022903"/>
            <a:ext cx="3559747" cy="444969"/>
            <a:chOff x="2621135" y="2777721"/>
            <a:chExt cx="2880000" cy="360000"/>
          </a:xfrm>
        </p:grpSpPr>
        <p:sp>
          <p:nvSpPr>
            <p:cNvPr id="223" name="Прямоугольник 222">
              <a:extLst>
                <a:ext uri="{FF2B5EF4-FFF2-40B4-BE49-F238E27FC236}">
                  <a16:creationId xmlns:a16="http://schemas.microsoft.com/office/drawing/2014/main" id="{8D82B8D3-E4EC-4392-AD3D-51D89042DA69}"/>
                </a:ext>
              </a:extLst>
            </p:cNvPr>
            <p:cNvSpPr/>
            <p:nvPr/>
          </p:nvSpPr>
          <p:spPr>
            <a:xfrm>
              <a:off x="26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24" name="Прямоугольник 223">
              <a:extLst>
                <a:ext uri="{FF2B5EF4-FFF2-40B4-BE49-F238E27FC236}">
                  <a16:creationId xmlns:a16="http://schemas.microsoft.com/office/drawing/2014/main" id="{D5093CDA-8CD6-44EC-AFB2-D5444443E6B8}"/>
                </a:ext>
              </a:extLst>
            </p:cNvPr>
            <p:cNvSpPr/>
            <p:nvPr/>
          </p:nvSpPr>
          <p:spPr>
            <a:xfrm>
              <a:off x="29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25" name="Прямоугольник 224">
              <a:extLst>
                <a:ext uri="{FF2B5EF4-FFF2-40B4-BE49-F238E27FC236}">
                  <a16:creationId xmlns:a16="http://schemas.microsoft.com/office/drawing/2014/main" id="{58D46464-4B13-4C49-A66B-EC8BC1251E45}"/>
                </a:ext>
              </a:extLst>
            </p:cNvPr>
            <p:cNvSpPr/>
            <p:nvPr/>
          </p:nvSpPr>
          <p:spPr>
            <a:xfrm>
              <a:off x="33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26" name="Прямоугольник 225">
              <a:extLst>
                <a:ext uri="{FF2B5EF4-FFF2-40B4-BE49-F238E27FC236}">
                  <a16:creationId xmlns:a16="http://schemas.microsoft.com/office/drawing/2014/main" id="{C3685134-57A8-4142-AD1C-3AA721147937}"/>
                </a:ext>
              </a:extLst>
            </p:cNvPr>
            <p:cNvSpPr/>
            <p:nvPr/>
          </p:nvSpPr>
          <p:spPr>
            <a:xfrm>
              <a:off x="370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27" name="Прямоугольник 226">
              <a:extLst>
                <a:ext uri="{FF2B5EF4-FFF2-40B4-BE49-F238E27FC236}">
                  <a16:creationId xmlns:a16="http://schemas.microsoft.com/office/drawing/2014/main" id="{B86A0D41-9EC3-43A0-82E1-3AEF3E62C529}"/>
                </a:ext>
              </a:extLst>
            </p:cNvPr>
            <p:cNvSpPr/>
            <p:nvPr/>
          </p:nvSpPr>
          <p:spPr>
            <a:xfrm>
              <a:off x="406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28" name="Прямоугольник 227">
              <a:extLst>
                <a:ext uri="{FF2B5EF4-FFF2-40B4-BE49-F238E27FC236}">
                  <a16:creationId xmlns:a16="http://schemas.microsoft.com/office/drawing/2014/main" id="{11539768-04FF-478D-B576-4CEDF8B8B889}"/>
                </a:ext>
              </a:extLst>
            </p:cNvPr>
            <p:cNvSpPr/>
            <p:nvPr/>
          </p:nvSpPr>
          <p:spPr>
            <a:xfrm>
              <a:off x="442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29" name="Прямоугольник 228">
              <a:extLst>
                <a:ext uri="{FF2B5EF4-FFF2-40B4-BE49-F238E27FC236}">
                  <a16:creationId xmlns:a16="http://schemas.microsoft.com/office/drawing/2014/main" id="{6D3D0A45-605D-4D94-8318-AB129DB6B2E6}"/>
                </a:ext>
              </a:extLst>
            </p:cNvPr>
            <p:cNvSpPr/>
            <p:nvPr/>
          </p:nvSpPr>
          <p:spPr>
            <a:xfrm>
              <a:off x="478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30" name="Прямоугольник 229">
              <a:extLst>
                <a:ext uri="{FF2B5EF4-FFF2-40B4-BE49-F238E27FC236}">
                  <a16:creationId xmlns:a16="http://schemas.microsoft.com/office/drawing/2014/main" id="{EF4036F8-DA87-497E-8DAE-6C9F41650AAB}"/>
                </a:ext>
              </a:extLst>
            </p:cNvPr>
            <p:cNvSpPr/>
            <p:nvPr/>
          </p:nvSpPr>
          <p:spPr>
            <a:xfrm>
              <a:off x="5141135" y="2777721"/>
              <a:ext cx="360000" cy="360000"/>
            </a:xfrm>
            <a:prstGeom prst="rect">
              <a:avLst/>
            </a:prstGeom>
            <a:solidFill>
              <a:srgbClr val="ECECEC"/>
            </a:solidFill>
            <a:ln w="38100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" rIns="0" bIns="0" rtlCol="0" anchor="t"/>
            <a:lstStyle/>
            <a:p>
              <a:pPr algn="ctr"/>
              <a:r>
                <a:rPr lang="ru-RU" sz="24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  <a:endParaRPr lang="ru-BY" sz="24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cxnSp>
        <p:nvCxnSpPr>
          <p:cNvPr id="231" name="Прямая соединительная линия 230">
            <a:extLst>
              <a:ext uri="{FF2B5EF4-FFF2-40B4-BE49-F238E27FC236}">
                <a16:creationId xmlns:a16="http://schemas.microsoft.com/office/drawing/2014/main" id="{08B0EA7F-E00D-44AC-A6CA-83A809A25736}"/>
              </a:ext>
            </a:extLst>
          </p:cNvPr>
          <p:cNvCxnSpPr>
            <a:cxnSpLocks/>
            <a:stCxn id="223" idx="0"/>
            <a:endCxn id="215" idx="2"/>
          </p:cNvCxnSpPr>
          <p:nvPr/>
        </p:nvCxnSpPr>
        <p:spPr>
          <a:xfrm flipH="1" flipV="1">
            <a:off x="8861790" y="5170252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Прямая соединительная линия 231">
            <a:extLst>
              <a:ext uri="{FF2B5EF4-FFF2-40B4-BE49-F238E27FC236}">
                <a16:creationId xmlns:a16="http://schemas.microsoft.com/office/drawing/2014/main" id="{31558A32-7578-40C5-9AC1-241D6218794F}"/>
              </a:ext>
            </a:extLst>
          </p:cNvPr>
          <p:cNvCxnSpPr>
            <a:cxnSpLocks/>
            <a:stCxn id="224" idx="0"/>
            <a:endCxn id="216" idx="2"/>
          </p:cNvCxnSpPr>
          <p:nvPr/>
        </p:nvCxnSpPr>
        <p:spPr>
          <a:xfrm flipH="1" flipV="1">
            <a:off x="8416821" y="5170252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Прямая соединительная линия 232">
            <a:extLst>
              <a:ext uri="{FF2B5EF4-FFF2-40B4-BE49-F238E27FC236}">
                <a16:creationId xmlns:a16="http://schemas.microsoft.com/office/drawing/2014/main" id="{8C874352-2335-48F0-B944-08C839C9DE49}"/>
              </a:ext>
            </a:extLst>
          </p:cNvPr>
          <p:cNvCxnSpPr>
            <a:cxnSpLocks/>
            <a:stCxn id="225" idx="0"/>
            <a:endCxn id="217" idx="2"/>
          </p:cNvCxnSpPr>
          <p:nvPr/>
        </p:nvCxnSpPr>
        <p:spPr>
          <a:xfrm flipH="1" flipV="1">
            <a:off x="7971853" y="5170252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Прямая соединительная линия 233">
            <a:extLst>
              <a:ext uri="{FF2B5EF4-FFF2-40B4-BE49-F238E27FC236}">
                <a16:creationId xmlns:a16="http://schemas.microsoft.com/office/drawing/2014/main" id="{889DDBC2-C0BD-498C-8406-F4F3B0925206}"/>
              </a:ext>
            </a:extLst>
          </p:cNvPr>
          <p:cNvCxnSpPr>
            <a:cxnSpLocks/>
            <a:stCxn id="226" idx="0"/>
            <a:endCxn id="218" idx="2"/>
          </p:cNvCxnSpPr>
          <p:nvPr/>
        </p:nvCxnSpPr>
        <p:spPr>
          <a:xfrm flipH="1" flipV="1">
            <a:off x="7526884" y="5170252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Прямая соединительная линия 234">
            <a:extLst>
              <a:ext uri="{FF2B5EF4-FFF2-40B4-BE49-F238E27FC236}">
                <a16:creationId xmlns:a16="http://schemas.microsoft.com/office/drawing/2014/main" id="{9AB9AC43-998D-40BA-946B-8AAA5600C554}"/>
              </a:ext>
            </a:extLst>
          </p:cNvPr>
          <p:cNvCxnSpPr>
            <a:cxnSpLocks/>
            <a:stCxn id="227" idx="0"/>
            <a:endCxn id="219" idx="2"/>
          </p:cNvCxnSpPr>
          <p:nvPr/>
        </p:nvCxnSpPr>
        <p:spPr>
          <a:xfrm flipH="1" flipV="1">
            <a:off x="7081916" y="5170252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Прямая соединительная линия 235">
            <a:extLst>
              <a:ext uri="{FF2B5EF4-FFF2-40B4-BE49-F238E27FC236}">
                <a16:creationId xmlns:a16="http://schemas.microsoft.com/office/drawing/2014/main" id="{0396FF3D-85C1-48C7-A6F9-B5F2726B5426}"/>
              </a:ext>
            </a:extLst>
          </p:cNvPr>
          <p:cNvCxnSpPr>
            <a:cxnSpLocks/>
            <a:stCxn id="228" idx="0"/>
            <a:endCxn id="220" idx="2"/>
          </p:cNvCxnSpPr>
          <p:nvPr/>
        </p:nvCxnSpPr>
        <p:spPr>
          <a:xfrm flipH="1" flipV="1">
            <a:off x="6636948" y="5170252"/>
            <a:ext cx="444968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Прямая соединительная линия 236">
            <a:extLst>
              <a:ext uri="{FF2B5EF4-FFF2-40B4-BE49-F238E27FC236}">
                <a16:creationId xmlns:a16="http://schemas.microsoft.com/office/drawing/2014/main" id="{F333C30B-8769-4FA4-BF28-639B25DCC6B2}"/>
              </a:ext>
            </a:extLst>
          </p:cNvPr>
          <p:cNvCxnSpPr>
            <a:cxnSpLocks/>
            <a:stCxn id="229" idx="0"/>
            <a:endCxn id="221" idx="2"/>
          </p:cNvCxnSpPr>
          <p:nvPr/>
        </p:nvCxnSpPr>
        <p:spPr>
          <a:xfrm flipH="1" flipV="1">
            <a:off x="6191979" y="5170252"/>
            <a:ext cx="444969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Прямоугольник 238">
            <a:extLst>
              <a:ext uri="{FF2B5EF4-FFF2-40B4-BE49-F238E27FC236}">
                <a16:creationId xmlns:a16="http://schemas.microsoft.com/office/drawing/2014/main" id="{DB59385A-FFAC-475B-801F-68F74A71E550}"/>
              </a:ext>
            </a:extLst>
          </p:cNvPr>
          <p:cNvSpPr/>
          <p:nvPr/>
        </p:nvSpPr>
        <p:spPr>
          <a:xfrm rot="16200000">
            <a:off x="-1680899" y="736398"/>
            <a:ext cx="2599504" cy="444969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t"/>
          <a:lstStyle/>
          <a:p>
            <a:pPr algn="ctr"/>
            <a:r>
              <a:rPr lang="ru-RU" sz="2400" dirty="0">
                <a:solidFill>
                  <a:sysClr val="windowText" lastClr="000000"/>
                </a:solidFill>
                <a:latin typeface="Nunito" pitchFamily="2" charset="-52"/>
              </a:rPr>
              <a:t>Циклический</a:t>
            </a:r>
            <a:endParaRPr lang="ru-BY" sz="2400" dirty="0">
              <a:solidFill>
                <a:sysClr val="windowText" lastClr="000000"/>
              </a:solidFill>
              <a:latin typeface="Nunito" pitchFamily="2" charset="-52"/>
            </a:endParaRPr>
          </a:p>
        </p:txBody>
      </p:sp>
      <p:sp>
        <p:nvSpPr>
          <p:cNvPr id="240" name="Прямоугольник 239">
            <a:extLst>
              <a:ext uri="{FF2B5EF4-FFF2-40B4-BE49-F238E27FC236}">
                <a16:creationId xmlns:a16="http://schemas.microsoft.com/office/drawing/2014/main" id="{1E1CBA77-AF3A-4BED-A004-1E11E0FB7173}"/>
              </a:ext>
            </a:extLst>
          </p:cNvPr>
          <p:cNvSpPr/>
          <p:nvPr/>
        </p:nvSpPr>
        <p:spPr>
          <a:xfrm rot="16200000">
            <a:off x="-1683698" y="3120706"/>
            <a:ext cx="2599504" cy="444969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t"/>
          <a:lstStyle/>
          <a:p>
            <a:pPr algn="ctr"/>
            <a:r>
              <a:rPr lang="ru-RU" sz="2400" dirty="0">
                <a:solidFill>
                  <a:sysClr val="windowText" lastClr="000000"/>
                </a:solidFill>
                <a:latin typeface="Nunito" pitchFamily="2" charset="-52"/>
              </a:rPr>
              <a:t>Логический</a:t>
            </a:r>
            <a:endParaRPr lang="ru-BY" sz="2400" dirty="0">
              <a:solidFill>
                <a:sysClr val="windowText" lastClr="000000"/>
              </a:solidFill>
              <a:latin typeface="Nunito" pitchFamily="2" charset="-52"/>
            </a:endParaRPr>
          </a:p>
        </p:txBody>
      </p:sp>
      <p:sp>
        <p:nvSpPr>
          <p:cNvPr id="241" name="Прямоугольник 240">
            <a:extLst>
              <a:ext uri="{FF2B5EF4-FFF2-40B4-BE49-F238E27FC236}">
                <a16:creationId xmlns:a16="http://schemas.microsoft.com/office/drawing/2014/main" id="{9EF498FE-F6ED-4E0B-B408-383D516EC4B2}"/>
              </a:ext>
            </a:extLst>
          </p:cNvPr>
          <p:cNvSpPr/>
          <p:nvPr/>
        </p:nvSpPr>
        <p:spPr>
          <a:xfrm rot="16200000">
            <a:off x="-1683699" y="5522322"/>
            <a:ext cx="2599504" cy="444969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t"/>
          <a:lstStyle/>
          <a:p>
            <a:pPr algn="ctr"/>
            <a:r>
              <a:rPr lang="ru-RU" sz="2400" dirty="0">
                <a:solidFill>
                  <a:sysClr val="windowText" lastClr="000000"/>
                </a:solidFill>
                <a:latin typeface="Nunito" pitchFamily="2" charset="-52"/>
              </a:rPr>
              <a:t>Арифметический</a:t>
            </a:r>
            <a:endParaRPr lang="ru-BY" sz="2400" dirty="0">
              <a:solidFill>
                <a:sysClr val="windowText" lastClr="000000"/>
              </a:solidFill>
              <a:latin typeface="Nunito" pitchFamily="2" charset="-52"/>
            </a:endParaRPr>
          </a:p>
        </p:txBody>
      </p:sp>
      <p:sp>
        <p:nvSpPr>
          <p:cNvPr id="242" name="Прямоугольник 241">
            <a:extLst>
              <a:ext uri="{FF2B5EF4-FFF2-40B4-BE49-F238E27FC236}">
                <a16:creationId xmlns:a16="http://schemas.microsoft.com/office/drawing/2014/main" id="{9CA43842-B6C2-4FCD-8878-D32AFA74FC73}"/>
              </a:ext>
            </a:extLst>
          </p:cNvPr>
          <p:cNvSpPr/>
          <p:nvPr/>
        </p:nvSpPr>
        <p:spPr>
          <a:xfrm>
            <a:off x="5086267" y="3748740"/>
            <a:ext cx="444968" cy="444969"/>
          </a:xfrm>
          <a:prstGeom prst="rect">
            <a:avLst/>
          </a:prstGeom>
          <a:solidFill>
            <a:srgbClr val="ECECEC"/>
          </a:solidFill>
          <a:ln w="38100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t"/>
          <a:lstStyle/>
          <a:p>
            <a:pPr algn="ctr"/>
            <a:r>
              <a:rPr lang="ru-RU" sz="2400" dirty="0">
                <a:solidFill>
                  <a:sysClr val="windowText" lastClr="000000"/>
                </a:solidFill>
                <a:latin typeface="Nunito" pitchFamily="2" charset="-52"/>
              </a:rPr>
              <a:t>0</a:t>
            </a:r>
            <a:endParaRPr lang="ru-BY" sz="2400" dirty="0">
              <a:solidFill>
                <a:sysClr val="windowText" lastClr="000000"/>
              </a:solidFill>
              <a:latin typeface="Nunito" pitchFamily="2" charset="-52"/>
            </a:endParaRPr>
          </a:p>
        </p:txBody>
      </p:sp>
      <p:sp>
        <p:nvSpPr>
          <p:cNvPr id="243" name="Прямоугольник 242">
            <a:extLst>
              <a:ext uri="{FF2B5EF4-FFF2-40B4-BE49-F238E27FC236}">
                <a16:creationId xmlns:a16="http://schemas.microsoft.com/office/drawing/2014/main" id="{9DAE2969-13F7-4CD7-B012-EE7ACBD55A88}"/>
              </a:ext>
            </a:extLst>
          </p:cNvPr>
          <p:cNvSpPr/>
          <p:nvPr/>
        </p:nvSpPr>
        <p:spPr>
          <a:xfrm>
            <a:off x="6078244" y="3742767"/>
            <a:ext cx="444968" cy="444969"/>
          </a:xfrm>
          <a:prstGeom prst="rect">
            <a:avLst/>
          </a:prstGeom>
          <a:solidFill>
            <a:srgbClr val="ECECEC"/>
          </a:solidFill>
          <a:ln w="38100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t"/>
          <a:lstStyle/>
          <a:p>
            <a:pPr algn="ctr"/>
            <a:r>
              <a:rPr lang="ru-RU" sz="2400" dirty="0">
                <a:solidFill>
                  <a:sysClr val="windowText" lastClr="000000"/>
                </a:solidFill>
                <a:latin typeface="Nunito" pitchFamily="2" charset="-52"/>
              </a:rPr>
              <a:t>0</a:t>
            </a:r>
            <a:endParaRPr lang="ru-BY" sz="2400" dirty="0">
              <a:solidFill>
                <a:sysClr val="windowText" lastClr="000000"/>
              </a:solidFill>
              <a:latin typeface="Nunito" pitchFamily="2" charset="-52"/>
            </a:endParaRPr>
          </a:p>
        </p:txBody>
      </p:sp>
      <p:cxnSp>
        <p:nvCxnSpPr>
          <p:cNvPr id="246" name="Прямая соединительная линия 245">
            <a:extLst>
              <a:ext uri="{FF2B5EF4-FFF2-40B4-BE49-F238E27FC236}">
                <a16:creationId xmlns:a16="http://schemas.microsoft.com/office/drawing/2014/main" id="{EBFAB7E0-30B6-45FA-8D77-4B520E5B9A03}"/>
              </a:ext>
            </a:extLst>
          </p:cNvPr>
          <p:cNvCxnSpPr>
            <a:cxnSpLocks/>
            <a:stCxn id="152" idx="3"/>
            <a:endCxn id="242" idx="1"/>
          </p:cNvCxnSpPr>
          <p:nvPr/>
        </p:nvCxnSpPr>
        <p:spPr>
          <a:xfrm>
            <a:off x="4742699" y="3971225"/>
            <a:ext cx="343568" cy="0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Прямая соединительная линия 248">
            <a:extLst>
              <a:ext uri="{FF2B5EF4-FFF2-40B4-BE49-F238E27FC236}">
                <a16:creationId xmlns:a16="http://schemas.microsoft.com/office/drawing/2014/main" id="{0819243F-75B7-4FA3-871D-840A6A80F0D8}"/>
              </a:ext>
            </a:extLst>
          </p:cNvPr>
          <p:cNvCxnSpPr>
            <a:cxnSpLocks/>
            <a:stCxn id="171" idx="1"/>
            <a:endCxn id="243" idx="3"/>
          </p:cNvCxnSpPr>
          <p:nvPr/>
        </p:nvCxnSpPr>
        <p:spPr>
          <a:xfrm flipH="1" flipV="1">
            <a:off x="6523212" y="3965252"/>
            <a:ext cx="342929" cy="5973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Прямоугольник 252">
            <a:extLst>
              <a:ext uri="{FF2B5EF4-FFF2-40B4-BE49-F238E27FC236}">
                <a16:creationId xmlns:a16="http://schemas.microsoft.com/office/drawing/2014/main" id="{8DD63902-DF87-4BC6-B73E-41FC1CA712DC}"/>
              </a:ext>
            </a:extLst>
          </p:cNvPr>
          <p:cNvSpPr/>
          <p:nvPr/>
        </p:nvSpPr>
        <p:spPr>
          <a:xfrm>
            <a:off x="4189621" y="6022902"/>
            <a:ext cx="444968" cy="444969"/>
          </a:xfrm>
          <a:prstGeom prst="rect">
            <a:avLst/>
          </a:prstGeom>
          <a:solidFill>
            <a:srgbClr val="ECECEC"/>
          </a:solidFill>
          <a:ln w="38100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t"/>
          <a:lstStyle/>
          <a:p>
            <a:pPr algn="ctr"/>
            <a:r>
              <a:rPr lang="ru-RU" sz="2400" dirty="0">
                <a:solidFill>
                  <a:sysClr val="windowText" lastClr="000000"/>
                </a:solidFill>
                <a:latin typeface="Nunito" pitchFamily="2" charset="-52"/>
              </a:rPr>
              <a:t>0</a:t>
            </a:r>
            <a:endParaRPr lang="ru-BY" sz="2400" dirty="0">
              <a:solidFill>
                <a:sysClr val="windowText" lastClr="000000"/>
              </a:solidFill>
              <a:latin typeface="Nunito" pitchFamily="2" charset="-52"/>
            </a:endParaRPr>
          </a:p>
        </p:txBody>
      </p:sp>
      <p:cxnSp>
        <p:nvCxnSpPr>
          <p:cNvPr id="254" name="Прямая соединительная линия 253">
            <a:extLst>
              <a:ext uri="{FF2B5EF4-FFF2-40B4-BE49-F238E27FC236}">
                <a16:creationId xmlns:a16="http://schemas.microsoft.com/office/drawing/2014/main" id="{9A7D5BD8-9B06-44DE-9AA0-5CAC6E33E679}"/>
              </a:ext>
            </a:extLst>
          </p:cNvPr>
          <p:cNvCxnSpPr>
            <a:cxnSpLocks/>
            <a:stCxn id="204" idx="3"/>
            <a:endCxn id="253" idx="1"/>
          </p:cNvCxnSpPr>
          <p:nvPr/>
        </p:nvCxnSpPr>
        <p:spPr>
          <a:xfrm flipV="1">
            <a:off x="3846053" y="6245387"/>
            <a:ext cx="343568" cy="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Прямая соединительная линия 255">
            <a:extLst>
              <a:ext uri="{FF2B5EF4-FFF2-40B4-BE49-F238E27FC236}">
                <a16:creationId xmlns:a16="http://schemas.microsoft.com/office/drawing/2014/main" id="{E49B36F1-307E-4FFF-AC4C-5051D3555728}"/>
              </a:ext>
            </a:extLst>
          </p:cNvPr>
          <p:cNvCxnSpPr>
            <a:cxnSpLocks/>
            <a:stCxn id="223" idx="0"/>
            <a:endCxn id="214" idx="2"/>
          </p:cNvCxnSpPr>
          <p:nvPr/>
        </p:nvCxnSpPr>
        <p:spPr>
          <a:xfrm flipV="1">
            <a:off x="6191979" y="5170252"/>
            <a:ext cx="0" cy="852651"/>
          </a:xfrm>
          <a:prstGeom prst="line">
            <a:avLst/>
          </a:prstGeom>
          <a:solidFill>
            <a:schemeClr val="bg1"/>
          </a:solidFill>
          <a:ln w="25400" cap="rnd">
            <a:solidFill>
              <a:schemeClr val="bg2">
                <a:lumMod val="2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376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74">
            <a:extLst>
              <a:ext uri="{FF2B5EF4-FFF2-40B4-BE49-F238E27FC236}">
                <a16:creationId xmlns:a16="http://schemas.microsoft.com/office/drawing/2014/main" id="{4CCD00A6-E46D-42A7-B836-C672CFBE14E1}"/>
              </a:ext>
            </a:extLst>
          </p:cNvPr>
          <p:cNvSpPr/>
          <p:nvPr/>
        </p:nvSpPr>
        <p:spPr>
          <a:xfrm>
            <a:off x="258540" y="547311"/>
            <a:ext cx="11444525" cy="762897"/>
          </a:xfrm>
          <a:prstGeom prst="rect">
            <a:avLst/>
          </a:prstGeom>
          <a:solidFill>
            <a:schemeClr val="bg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176BBAF6-7878-4251-A556-BDE02F898DEF}"/>
              </a:ext>
            </a:extLst>
          </p:cNvPr>
          <p:cNvSpPr/>
          <p:nvPr/>
        </p:nvSpPr>
        <p:spPr>
          <a:xfrm>
            <a:off x="259597" y="529918"/>
            <a:ext cx="1366003" cy="7538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Размер</a:t>
            </a:r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30809426-95B9-4296-90EF-D55213C09F0D}"/>
              </a:ext>
            </a:extLst>
          </p:cNvPr>
          <p:cNvSpPr/>
          <p:nvPr/>
        </p:nvSpPr>
        <p:spPr>
          <a:xfrm>
            <a:off x="1625599" y="529918"/>
            <a:ext cx="7769335" cy="765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Вид (х — разряды кода символа)</a:t>
            </a:r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F11EE8D0-D6EF-40D4-8CF5-CD00007A033A}"/>
              </a:ext>
            </a:extLst>
          </p:cNvPr>
          <p:cNvSpPr/>
          <p:nvPr/>
        </p:nvSpPr>
        <p:spPr>
          <a:xfrm>
            <a:off x="9378894" y="541852"/>
            <a:ext cx="2311450" cy="7538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Кол–во разрядов кода символа</a:t>
            </a: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25B6DDAC-8425-4BA7-8B02-F0AAF13F0886}"/>
              </a:ext>
            </a:extLst>
          </p:cNvPr>
          <p:cNvSpPr/>
          <p:nvPr/>
        </p:nvSpPr>
        <p:spPr>
          <a:xfrm>
            <a:off x="259595" y="1295664"/>
            <a:ext cx="1366005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 байт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DF1B1B2C-0402-41BF-8869-0FB2C18717FA}"/>
              </a:ext>
            </a:extLst>
          </p:cNvPr>
          <p:cNvSpPr/>
          <p:nvPr/>
        </p:nvSpPr>
        <p:spPr>
          <a:xfrm>
            <a:off x="1899924" y="1295664"/>
            <a:ext cx="7461984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0ххххххх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91D51CF9-FB0D-4BE5-8270-FBAF5A64A264}"/>
              </a:ext>
            </a:extLst>
          </p:cNvPr>
          <p:cNvSpPr/>
          <p:nvPr/>
        </p:nvSpPr>
        <p:spPr>
          <a:xfrm>
            <a:off x="9378886" y="1307598"/>
            <a:ext cx="2311457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10 бит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0" name="Прямоугольник 59">
            <a:extLst>
              <a:ext uri="{FF2B5EF4-FFF2-40B4-BE49-F238E27FC236}">
                <a16:creationId xmlns:a16="http://schemas.microsoft.com/office/drawing/2014/main" id="{BEE512C7-6BBA-492B-BDFF-024308F7B097}"/>
              </a:ext>
            </a:extLst>
          </p:cNvPr>
          <p:cNvSpPr/>
          <p:nvPr/>
        </p:nvSpPr>
        <p:spPr>
          <a:xfrm>
            <a:off x="259599" y="1759043"/>
            <a:ext cx="1373789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2 байта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1" name="Прямоугольник 60">
            <a:extLst>
              <a:ext uri="{FF2B5EF4-FFF2-40B4-BE49-F238E27FC236}">
                <a16:creationId xmlns:a16="http://schemas.microsoft.com/office/drawing/2014/main" id="{4AB727C2-EBEB-4E70-8060-149AB08E65E2}"/>
              </a:ext>
            </a:extLst>
          </p:cNvPr>
          <p:cNvSpPr/>
          <p:nvPr/>
        </p:nvSpPr>
        <p:spPr>
          <a:xfrm>
            <a:off x="1884616" y="1759043"/>
            <a:ext cx="7510317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110xxxxx 10xxxxxx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2" name="Прямоугольник 61">
            <a:extLst>
              <a:ext uri="{FF2B5EF4-FFF2-40B4-BE49-F238E27FC236}">
                <a16:creationId xmlns:a16="http://schemas.microsoft.com/office/drawing/2014/main" id="{82A283F5-2F5D-4B98-AC4B-6434A88A9DAD}"/>
              </a:ext>
            </a:extLst>
          </p:cNvPr>
          <p:cNvSpPr/>
          <p:nvPr/>
        </p:nvSpPr>
        <p:spPr>
          <a:xfrm>
            <a:off x="9378894" y="1770977"/>
            <a:ext cx="2311450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23 бита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750751E7-0847-453A-A6C6-4DFB80D5C0C9}"/>
              </a:ext>
            </a:extLst>
          </p:cNvPr>
          <p:cNvSpPr/>
          <p:nvPr/>
        </p:nvSpPr>
        <p:spPr>
          <a:xfrm>
            <a:off x="259599" y="2222422"/>
            <a:ext cx="1373789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3 байта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5" name="Прямоугольник 64">
            <a:extLst>
              <a:ext uri="{FF2B5EF4-FFF2-40B4-BE49-F238E27FC236}">
                <a16:creationId xmlns:a16="http://schemas.microsoft.com/office/drawing/2014/main" id="{6E4E7067-55B0-4F0F-A803-3E7B753B4824}"/>
              </a:ext>
            </a:extLst>
          </p:cNvPr>
          <p:cNvSpPr/>
          <p:nvPr/>
        </p:nvSpPr>
        <p:spPr>
          <a:xfrm>
            <a:off x="1884616" y="2222422"/>
            <a:ext cx="7510317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1110xxxx 10xxxxxx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6" name="Прямоугольник 65">
            <a:extLst>
              <a:ext uri="{FF2B5EF4-FFF2-40B4-BE49-F238E27FC236}">
                <a16:creationId xmlns:a16="http://schemas.microsoft.com/office/drawing/2014/main" id="{A7C67E3D-0B82-456C-A6E4-D6FFD785B903}"/>
              </a:ext>
            </a:extLst>
          </p:cNvPr>
          <p:cNvSpPr/>
          <p:nvPr/>
        </p:nvSpPr>
        <p:spPr>
          <a:xfrm>
            <a:off x="9378894" y="2234356"/>
            <a:ext cx="2311450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52 бита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8" name="Прямоугольник 67">
            <a:extLst>
              <a:ext uri="{FF2B5EF4-FFF2-40B4-BE49-F238E27FC236}">
                <a16:creationId xmlns:a16="http://schemas.microsoft.com/office/drawing/2014/main" id="{6F27898C-27EB-4F70-84E6-D803683E3312}"/>
              </a:ext>
            </a:extLst>
          </p:cNvPr>
          <p:cNvSpPr/>
          <p:nvPr/>
        </p:nvSpPr>
        <p:spPr>
          <a:xfrm>
            <a:off x="286047" y="2685801"/>
            <a:ext cx="1326921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4 байта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9" name="Прямоугольник 68">
            <a:extLst>
              <a:ext uri="{FF2B5EF4-FFF2-40B4-BE49-F238E27FC236}">
                <a16:creationId xmlns:a16="http://schemas.microsoft.com/office/drawing/2014/main" id="{421F9A6B-0047-42D8-85C1-C3EE36AFC889}"/>
              </a:ext>
            </a:extLst>
          </p:cNvPr>
          <p:cNvSpPr/>
          <p:nvPr/>
        </p:nvSpPr>
        <p:spPr>
          <a:xfrm>
            <a:off x="1910152" y="2685801"/>
            <a:ext cx="7441325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11110xxx 10xxxxxx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70" name="Прямоугольник 69">
            <a:extLst>
              <a:ext uri="{FF2B5EF4-FFF2-40B4-BE49-F238E27FC236}">
                <a16:creationId xmlns:a16="http://schemas.microsoft.com/office/drawing/2014/main" id="{6D711B82-18BE-4BA3-AD11-AE7CD18117D8}"/>
              </a:ext>
            </a:extLst>
          </p:cNvPr>
          <p:cNvSpPr/>
          <p:nvPr/>
        </p:nvSpPr>
        <p:spPr>
          <a:xfrm>
            <a:off x="9382073" y="2697735"/>
            <a:ext cx="2308271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112 бит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3" name="Прямоугольник 92">
            <a:extLst>
              <a:ext uri="{FF2B5EF4-FFF2-40B4-BE49-F238E27FC236}">
                <a16:creationId xmlns:a16="http://schemas.microsoft.com/office/drawing/2014/main" id="{83169865-34C8-4D1F-ACD6-AA93F70B1A9F}"/>
              </a:ext>
            </a:extLst>
          </p:cNvPr>
          <p:cNvSpPr/>
          <p:nvPr/>
        </p:nvSpPr>
        <p:spPr>
          <a:xfrm>
            <a:off x="274083" y="3126474"/>
            <a:ext cx="1373789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5 байт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4" name="Прямоугольник 93">
            <a:extLst>
              <a:ext uri="{FF2B5EF4-FFF2-40B4-BE49-F238E27FC236}">
                <a16:creationId xmlns:a16="http://schemas.microsoft.com/office/drawing/2014/main" id="{D2A93B75-FD46-478A-B8AE-529E102DB893}"/>
              </a:ext>
            </a:extLst>
          </p:cNvPr>
          <p:cNvSpPr/>
          <p:nvPr/>
        </p:nvSpPr>
        <p:spPr>
          <a:xfrm>
            <a:off x="1899100" y="3126474"/>
            <a:ext cx="7510317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111110xx 10xxxxxx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5" name="Прямоугольник 94">
            <a:extLst>
              <a:ext uri="{FF2B5EF4-FFF2-40B4-BE49-F238E27FC236}">
                <a16:creationId xmlns:a16="http://schemas.microsoft.com/office/drawing/2014/main" id="{FC0D6035-788D-4EDC-BD3E-FF86BDFD52EE}"/>
              </a:ext>
            </a:extLst>
          </p:cNvPr>
          <p:cNvSpPr/>
          <p:nvPr/>
        </p:nvSpPr>
        <p:spPr>
          <a:xfrm>
            <a:off x="9393378" y="3138408"/>
            <a:ext cx="2311450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52 бита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6" name="Прямоугольник 95">
            <a:extLst>
              <a:ext uri="{FF2B5EF4-FFF2-40B4-BE49-F238E27FC236}">
                <a16:creationId xmlns:a16="http://schemas.microsoft.com/office/drawing/2014/main" id="{4978B9AE-9F0E-4C7E-A415-09C27CAC7A3F}"/>
              </a:ext>
            </a:extLst>
          </p:cNvPr>
          <p:cNvSpPr/>
          <p:nvPr/>
        </p:nvSpPr>
        <p:spPr>
          <a:xfrm>
            <a:off x="300531" y="3589853"/>
            <a:ext cx="1341921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6 байт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7" name="Прямоугольник 96">
            <a:extLst>
              <a:ext uri="{FF2B5EF4-FFF2-40B4-BE49-F238E27FC236}">
                <a16:creationId xmlns:a16="http://schemas.microsoft.com/office/drawing/2014/main" id="{B95B0741-563E-4B12-A4EC-4ACEB7F542E3}"/>
              </a:ext>
            </a:extLst>
          </p:cNvPr>
          <p:cNvSpPr/>
          <p:nvPr/>
        </p:nvSpPr>
        <p:spPr>
          <a:xfrm>
            <a:off x="1899100" y="3589853"/>
            <a:ext cx="7510317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1111110x 10xxxxxx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Nunito" pitchFamily="2" charset="-52"/>
              </a:rPr>
              <a:t>10xxxxxx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6C653A7E-7B86-41C0-9FC7-E4FF0CE5FE58}"/>
              </a:ext>
            </a:extLst>
          </p:cNvPr>
          <p:cNvSpPr/>
          <p:nvPr/>
        </p:nvSpPr>
        <p:spPr>
          <a:xfrm>
            <a:off x="9393378" y="3601787"/>
            <a:ext cx="2311450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112 бит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grpSp>
        <p:nvGrpSpPr>
          <p:cNvPr id="76" name="Группа 75">
            <a:extLst>
              <a:ext uri="{FF2B5EF4-FFF2-40B4-BE49-F238E27FC236}">
                <a16:creationId xmlns:a16="http://schemas.microsoft.com/office/drawing/2014/main" id="{3E5DB8C8-B527-40FE-85BB-0ED50319B669}"/>
              </a:ext>
            </a:extLst>
          </p:cNvPr>
          <p:cNvGrpSpPr/>
          <p:nvPr/>
        </p:nvGrpSpPr>
        <p:grpSpPr>
          <a:xfrm>
            <a:off x="241564" y="547311"/>
            <a:ext cx="11446287" cy="3535248"/>
            <a:chOff x="3114683" y="1361273"/>
            <a:chExt cx="5955947" cy="3535248"/>
          </a:xfrm>
        </p:grpSpPr>
        <p:sp>
          <p:nvSpPr>
            <p:cNvPr id="77" name="Прямоугольник 76">
              <a:extLst>
                <a:ext uri="{FF2B5EF4-FFF2-40B4-BE49-F238E27FC236}">
                  <a16:creationId xmlns:a16="http://schemas.microsoft.com/office/drawing/2014/main" id="{EF49C96E-5CC9-41D6-8B5B-574E70A73D14}"/>
                </a:ext>
              </a:extLst>
            </p:cNvPr>
            <p:cNvSpPr/>
            <p:nvPr/>
          </p:nvSpPr>
          <p:spPr>
            <a:xfrm>
              <a:off x="3115599" y="1361273"/>
              <a:ext cx="5955031" cy="3505921"/>
            </a:xfrm>
            <a:prstGeom prst="rect">
              <a:avLst/>
            </a:prstGeom>
            <a:noFill/>
            <a:ln w="28575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BY" dirty="0">
                <a:solidFill>
                  <a:schemeClr val="tx1"/>
                </a:solidFill>
                <a:latin typeface="Nunito" pitchFamily="2" charset="-52"/>
              </a:endParaRPr>
            </a:p>
          </p:txBody>
        </p:sp>
        <p:cxnSp>
          <p:nvCxnSpPr>
            <p:cNvPr id="78" name="Прямая соединительная линия 77">
              <a:extLst>
                <a:ext uri="{FF2B5EF4-FFF2-40B4-BE49-F238E27FC236}">
                  <a16:creationId xmlns:a16="http://schemas.microsoft.com/office/drawing/2014/main" id="{E6C0D4D9-F8E1-4B9D-9A82-DD2E243FE6AF}"/>
                </a:ext>
              </a:extLst>
            </p:cNvPr>
            <p:cNvCxnSpPr>
              <a:cxnSpLocks/>
            </p:cNvCxnSpPr>
            <p:nvPr/>
          </p:nvCxnSpPr>
          <p:spPr>
            <a:xfrm>
              <a:off x="3114683" y="2109627"/>
              <a:ext cx="5955946" cy="0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Прямая соединительная линия 78">
              <a:extLst>
                <a:ext uri="{FF2B5EF4-FFF2-40B4-BE49-F238E27FC236}">
                  <a16:creationId xmlns:a16="http://schemas.microsoft.com/office/drawing/2014/main" id="{E1D75B10-4150-4810-AD15-655731FD3838}"/>
                </a:ext>
              </a:extLst>
            </p:cNvPr>
            <p:cNvCxnSpPr>
              <a:cxnSpLocks/>
            </p:cNvCxnSpPr>
            <p:nvPr/>
          </p:nvCxnSpPr>
          <p:spPr>
            <a:xfrm>
              <a:off x="3834851" y="1373207"/>
              <a:ext cx="0" cy="3523314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Прямая соединительная линия 79">
              <a:extLst>
                <a:ext uri="{FF2B5EF4-FFF2-40B4-BE49-F238E27FC236}">
                  <a16:creationId xmlns:a16="http://schemas.microsoft.com/office/drawing/2014/main" id="{F6B8A186-7B54-40E4-8021-765614910676}"/>
                </a:ext>
              </a:extLst>
            </p:cNvPr>
            <p:cNvCxnSpPr>
              <a:cxnSpLocks/>
            </p:cNvCxnSpPr>
            <p:nvPr/>
          </p:nvCxnSpPr>
          <p:spPr>
            <a:xfrm>
              <a:off x="7876727" y="1373207"/>
              <a:ext cx="0" cy="3505921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1" name="Прямая соединительная линия 80">
            <a:extLst>
              <a:ext uri="{FF2B5EF4-FFF2-40B4-BE49-F238E27FC236}">
                <a16:creationId xmlns:a16="http://schemas.microsoft.com/office/drawing/2014/main" id="{3A61A06C-B9EF-45E9-A4F1-CA98A3B25733}"/>
              </a:ext>
            </a:extLst>
          </p:cNvPr>
          <p:cNvCxnSpPr>
            <a:cxnSpLocks/>
          </p:cNvCxnSpPr>
          <p:nvPr/>
        </p:nvCxnSpPr>
        <p:spPr>
          <a:xfrm>
            <a:off x="258541" y="1756340"/>
            <a:ext cx="1144854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единительная линия 81">
            <a:extLst>
              <a:ext uri="{FF2B5EF4-FFF2-40B4-BE49-F238E27FC236}">
                <a16:creationId xmlns:a16="http://schemas.microsoft.com/office/drawing/2014/main" id="{A1172AF9-9980-41ED-AE2F-1CBF0E70188E}"/>
              </a:ext>
            </a:extLst>
          </p:cNvPr>
          <p:cNvCxnSpPr>
            <a:cxnSpLocks/>
          </p:cNvCxnSpPr>
          <p:nvPr/>
        </p:nvCxnSpPr>
        <p:spPr>
          <a:xfrm>
            <a:off x="258541" y="2239668"/>
            <a:ext cx="11431573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Прямая соединительная линия 82">
            <a:extLst>
              <a:ext uri="{FF2B5EF4-FFF2-40B4-BE49-F238E27FC236}">
                <a16:creationId xmlns:a16="http://schemas.microsoft.com/office/drawing/2014/main" id="{F1DB7DCE-7F88-474B-ACDA-45B63B5007E6}"/>
              </a:ext>
            </a:extLst>
          </p:cNvPr>
          <p:cNvCxnSpPr>
            <a:cxnSpLocks/>
          </p:cNvCxnSpPr>
          <p:nvPr/>
        </p:nvCxnSpPr>
        <p:spPr>
          <a:xfrm>
            <a:off x="258541" y="2685801"/>
            <a:ext cx="11429310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Прямая соединительная линия 83">
            <a:extLst>
              <a:ext uri="{FF2B5EF4-FFF2-40B4-BE49-F238E27FC236}">
                <a16:creationId xmlns:a16="http://schemas.microsoft.com/office/drawing/2014/main" id="{BE48390B-0D32-4128-8303-5E4F8DEFAF48}"/>
              </a:ext>
            </a:extLst>
          </p:cNvPr>
          <p:cNvCxnSpPr>
            <a:cxnSpLocks/>
          </p:cNvCxnSpPr>
          <p:nvPr/>
        </p:nvCxnSpPr>
        <p:spPr>
          <a:xfrm>
            <a:off x="273025" y="3143720"/>
            <a:ext cx="11431573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Прямая соединительная линия 84">
            <a:extLst>
              <a:ext uri="{FF2B5EF4-FFF2-40B4-BE49-F238E27FC236}">
                <a16:creationId xmlns:a16="http://schemas.microsoft.com/office/drawing/2014/main" id="{44B9D041-6F56-4241-9F0B-F58210F7532E}"/>
              </a:ext>
            </a:extLst>
          </p:cNvPr>
          <p:cNvCxnSpPr>
            <a:cxnSpLocks/>
          </p:cNvCxnSpPr>
          <p:nvPr/>
        </p:nvCxnSpPr>
        <p:spPr>
          <a:xfrm>
            <a:off x="273025" y="3589853"/>
            <a:ext cx="11429310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866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29D8DA4-C979-4DE6-ADF0-5FC7CDB6986A}"/>
              </a:ext>
            </a:extLst>
          </p:cNvPr>
          <p:cNvSpPr/>
          <p:nvPr/>
        </p:nvSpPr>
        <p:spPr>
          <a:xfrm>
            <a:off x="2148026" y="326009"/>
            <a:ext cx="1410068" cy="621437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Цифровые устройства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93942D8-F8C9-4D0D-9291-44DEE0B3FC74}"/>
              </a:ext>
            </a:extLst>
          </p:cNvPr>
          <p:cNvSpPr/>
          <p:nvPr/>
        </p:nvSpPr>
        <p:spPr>
          <a:xfrm>
            <a:off x="299260" y="1363215"/>
            <a:ext cx="2512371" cy="998737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КЦУ – комбинационные цифровые устройства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63CA4B3-682E-42D7-8A79-511F00E1E72D}"/>
              </a:ext>
            </a:extLst>
          </p:cNvPr>
          <p:cNvSpPr/>
          <p:nvPr/>
        </p:nvSpPr>
        <p:spPr>
          <a:xfrm>
            <a:off x="3097205" y="1363215"/>
            <a:ext cx="2512371" cy="998737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ПЦУ – последовательностные цифровые устройства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198CA60A-1B45-4277-B354-005A92246FDB}"/>
              </a:ext>
            </a:extLst>
          </p:cNvPr>
          <p:cNvCxnSpPr>
            <a:cxnSpLocks/>
            <a:endCxn id="3" idx="0"/>
          </p:cNvCxnSpPr>
          <p:nvPr/>
        </p:nvCxnSpPr>
        <p:spPr>
          <a:xfrm flipH="1">
            <a:off x="1555446" y="947446"/>
            <a:ext cx="592580" cy="415769"/>
          </a:xfrm>
          <a:prstGeom prst="line">
            <a:avLst/>
          </a:prstGeom>
          <a:ln w="28575">
            <a:solidFill>
              <a:srgbClr val="B8B8B8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F941D54B-F0B7-4DBA-AD2C-87ACAA1AA80F}"/>
              </a:ext>
            </a:extLst>
          </p:cNvPr>
          <p:cNvCxnSpPr>
            <a:cxnSpLocks/>
          </p:cNvCxnSpPr>
          <p:nvPr/>
        </p:nvCxnSpPr>
        <p:spPr>
          <a:xfrm>
            <a:off x="3558094" y="947446"/>
            <a:ext cx="946218" cy="415769"/>
          </a:xfrm>
          <a:prstGeom prst="line">
            <a:avLst/>
          </a:prstGeom>
          <a:ln w="28575">
            <a:solidFill>
              <a:srgbClr val="B8B8B8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9CEA450-F358-4E0E-A8D2-B65E302D8DF2}"/>
              </a:ext>
            </a:extLst>
          </p:cNvPr>
          <p:cNvSpPr/>
          <p:nvPr/>
        </p:nvSpPr>
        <p:spPr>
          <a:xfrm>
            <a:off x="2621135" y="2777721"/>
            <a:ext cx="1410068" cy="37582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синхронные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2180523-20B7-4BEC-A688-77F6F5480207}"/>
              </a:ext>
            </a:extLst>
          </p:cNvPr>
          <p:cNvSpPr/>
          <p:nvPr/>
        </p:nvSpPr>
        <p:spPr>
          <a:xfrm>
            <a:off x="4504312" y="2777721"/>
            <a:ext cx="1591688" cy="37582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асинхронные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33407D6-453F-4FB0-80E2-1A9F61362FD0}"/>
              </a:ext>
            </a:extLst>
          </p:cNvPr>
          <p:cNvCxnSpPr>
            <a:cxnSpLocks/>
          </p:cNvCxnSpPr>
          <p:nvPr/>
        </p:nvCxnSpPr>
        <p:spPr>
          <a:xfrm flipH="1">
            <a:off x="3097205" y="2361952"/>
            <a:ext cx="592580" cy="415769"/>
          </a:xfrm>
          <a:prstGeom prst="line">
            <a:avLst/>
          </a:prstGeom>
          <a:ln w="28575">
            <a:solidFill>
              <a:srgbClr val="B8B8B8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A0B9B997-88ED-4EFA-92EC-A5353440F9DA}"/>
              </a:ext>
            </a:extLst>
          </p:cNvPr>
          <p:cNvCxnSpPr>
            <a:cxnSpLocks/>
          </p:cNvCxnSpPr>
          <p:nvPr/>
        </p:nvCxnSpPr>
        <p:spPr>
          <a:xfrm>
            <a:off x="4716254" y="2361952"/>
            <a:ext cx="946218" cy="415769"/>
          </a:xfrm>
          <a:prstGeom prst="line">
            <a:avLst/>
          </a:prstGeom>
          <a:ln w="28575">
            <a:solidFill>
              <a:srgbClr val="B8B8B8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2CB2052-6DE6-4A17-9139-2284BA6EB4DF}"/>
              </a:ext>
            </a:extLst>
          </p:cNvPr>
          <p:cNvSpPr/>
          <p:nvPr/>
        </p:nvSpPr>
        <p:spPr>
          <a:xfrm>
            <a:off x="7511238" y="3545840"/>
            <a:ext cx="1410068" cy="534438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ts val="1800"/>
              </a:lnSpc>
            </a:pPr>
            <a:r>
              <a:rPr lang="ru-RU" dirty="0">
                <a:solidFill>
                  <a:sysClr val="windowText" lastClr="000000"/>
                </a:solidFill>
              </a:rPr>
              <a:t>Системы счисления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4B06344B-07F9-4BF5-88E7-59913B5E5453}"/>
              </a:ext>
            </a:extLst>
          </p:cNvPr>
          <p:cNvSpPr/>
          <p:nvPr/>
        </p:nvSpPr>
        <p:spPr>
          <a:xfrm>
            <a:off x="5933440" y="4496048"/>
            <a:ext cx="1977255" cy="37582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Непозиционные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DDA847A-7456-40E8-8FBE-E1A92FED44AF}"/>
              </a:ext>
            </a:extLst>
          </p:cNvPr>
          <p:cNvSpPr/>
          <p:nvPr/>
        </p:nvSpPr>
        <p:spPr>
          <a:xfrm>
            <a:off x="8731385" y="4496048"/>
            <a:ext cx="1977255" cy="37582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Позиционные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9EACCEC2-17A0-4C63-B0C1-410BC0CE5D4E}"/>
              </a:ext>
            </a:extLst>
          </p:cNvPr>
          <p:cNvCxnSpPr>
            <a:cxnSpLocks/>
            <a:endCxn id="12" idx="0"/>
          </p:cNvCxnSpPr>
          <p:nvPr/>
        </p:nvCxnSpPr>
        <p:spPr>
          <a:xfrm flipH="1">
            <a:off x="6922068" y="4080278"/>
            <a:ext cx="589170" cy="415770"/>
          </a:xfrm>
          <a:prstGeom prst="line">
            <a:avLst/>
          </a:prstGeom>
          <a:ln w="28575">
            <a:solidFill>
              <a:srgbClr val="B8B8B8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13542746-CDB8-4CF8-A62C-088B87019D63}"/>
              </a:ext>
            </a:extLst>
          </p:cNvPr>
          <p:cNvCxnSpPr>
            <a:cxnSpLocks/>
          </p:cNvCxnSpPr>
          <p:nvPr/>
        </p:nvCxnSpPr>
        <p:spPr>
          <a:xfrm>
            <a:off x="8921306" y="4080278"/>
            <a:ext cx="946218" cy="415769"/>
          </a:xfrm>
          <a:prstGeom prst="line">
            <a:avLst/>
          </a:prstGeom>
          <a:ln w="28575">
            <a:solidFill>
              <a:srgbClr val="B8B8B8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DE56ADD-F24C-4A3B-A7C6-B7161AE5B055}"/>
              </a:ext>
            </a:extLst>
          </p:cNvPr>
          <p:cNvSpPr/>
          <p:nvPr/>
        </p:nvSpPr>
        <p:spPr>
          <a:xfrm>
            <a:off x="7955127" y="5294539"/>
            <a:ext cx="1591688" cy="37582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Однородные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A4A9C6D-2326-4E67-9562-7632BCAFFB65}"/>
              </a:ext>
            </a:extLst>
          </p:cNvPr>
          <p:cNvSpPr/>
          <p:nvPr/>
        </p:nvSpPr>
        <p:spPr>
          <a:xfrm>
            <a:off x="10019924" y="5294539"/>
            <a:ext cx="1591688" cy="37582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Смешанные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FCCCBD7B-97E7-4B59-9A07-B36C5CCB2EC7}"/>
              </a:ext>
            </a:extLst>
          </p:cNvPr>
          <p:cNvCxnSpPr>
            <a:cxnSpLocks/>
          </p:cNvCxnSpPr>
          <p:nvPr/>
        </p:nvCxnSpPr>
        <p:spPr>
          <a:xfrm flipH="1">
            <a:off x="8612817" y="4878770"/>
            <a:ext cx="592580" cy="415769"/>
          </a:xfrm>
          <a:prstGeom prst="line">
            <a:avLst/>
          </a:prstGeom>
          <a:ln w="28575">
            <a:solidFill>
              <a:srgbClr val="B8B8B8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81FEAE29-1279-4E0F-A08B-5279E5954F21}"/>
              </a:ext>
            </a:extLst>
          </p:cNvPr>
          <p:cNvCxnSpPr>
            <a:cxnSpLocks/>
          </p:cNvCxnSpPr>
          <p:nvPr/>
        </p:nvCxnSpPr>
        <p:spPr>
          <a:xfrm>
            <a:off x="10231866" y="4878770"/>
            <a:ext cx="946218" cy="415769"/>
          </a:xfrm>
          <a:prstGeom prst="line">
            <a:avLst/>
          </a:prstGeom>
          <a:ln w="28575">
            <a:solidFill>
              <a:srgbClr val="B8B8B8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251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77806D4-7222-42B0-A05F-2ED371776199}"/>
              </a:ext>
            </a:extLst>
          </p:cNvPr>
          <p:cNvSpPr/>
          <p:nvPr/>
        </p:nvSpPr>
        <p:spPr>
          <a:xfrm>
            <a:off x="0" y="0"/>
            <a:ext cx="1956152" cy="40002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Полусумматор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162A0E2-169B-41FB-B119-E5DBFE789B29}"/>
              </a:ext>
            </a:extLst>
          </p:cNvPr>
          <p:cNvSpPr/>
          <p:nvPr/>
        </p:nvSpPr>
        <p:spPr>
          <a:xfrm>
            <a:off x="0" y="1655732"/>
            <a:ext cx="1956152" cy="40002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Шифратор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A3221C7-7358-416B-8279-D8557757F87D}"/>
              </a:ext>
            </a:extLst>
          </p:cNvPr>
          <p:cNvSpPr/>
          <p:nvPr/>
        </p:nvSpPr>
        <p:spPr>
          <a:xfrm>
            <a:off x="28165" y="3258999"/>
            <a:ext cx="1956152" cy="40002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Дешифратор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936B94C-9688-44EC-9F38-DB451A216D8B}"/>
              </a:ext>
            </a:extLst>
          </p:cNvPr>
          <p:cNvSpPr/>
          <p:nvPr/>
        </p:nvSpPr>
        <p:spPr>
          <a:xfrm>
            <a:off x="0" y="5089490"/>
            <a:ext cx="2645546" cy="40002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Преобразователь кодов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442925A-15CD-4330-8255-B3D461543B20}"/>
              </a:ext>
            </a:extLst>
          </p:cNvPr>
          <p:cNvGrpSpPr/>
          <p:nvPr/>
        </p:nvGrpSpPr>
        <p:grpSpPr>
          <a:xfrm>
            <a:off x="1068718" y="592265"/>
            <a:ext cx="1606485" cy="696469"/>
            <a:chOff x="1068718" y="592265"/>
            <a:chExt cx="1606485" cy="696469"/>
          </a:xfrm>
        </p:grpSpPr>
        <p:cxnSp>
          <p:nvCxnSpPr>
            <p:cNvPr id="7" name="Прямая соединительная линия 6">
              <a:extLst>
                <a:ext uri="{FF2B5EF4-FFF2-40B4-BE49-F238E27FC236}">
                  <a16:creationId xmlns:a16="http://schemas.microsoft.com/office/drawing/2014/main" id="{C5833421-5A01-4253-90CE-6AE2969FDE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8718" y="812019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D5AC8205-9BF5-4124-8A80-ACE46EEEDE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8718" y="1060341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id="{72926210-99D1-46A4-B7D6-A010A36AB1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110" y="812019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8B349D9A-5508-458D-94BC-511E65A1B2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110" y="1060341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0B9592E6-EA86-4BA7-A23B-B9614DE729F4}"/>
                </a:ext>
              </a:extLst>
            </p:cNvPr>
            <p:cNvSpPr/>
            <p:nvPr/>
          </p:nvSpPr>
          <p:spPr>
            <a:xfrm>
              <a:off x="1536593" y="592265"/>
              <a:ext cx="698285" cy="69646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>
                <a:lnSpc>
                  <a:spcPts val="1000"/>
                </a:lnSpc>
              </a:pPr>
              <a:endParaRPr lang="en-US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1000"/>
                </a:lnSpc>
              </a:pPr>
              <a:r>
                <a:rPr lang="en-US" sz="1200" dirty="0">
                  <a:solidFill>
                    <a:sysClr val="windowText" lastClr="000000"/>
                  </a:solidFill>
                  <a:latin typeface="Nunito" pitchFamily="2" charset="-52"/>
                </a:rPr>
                <a:t>SM</a:t>
              </a:r>
              <a:endParaRPr lang="ru-RU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CC52E2B3-BF51-4CEB-96B7-C51F0CE76D0B}"/>
                </a:ext>
              </a:extLst>
            </p:cNvPr>
            <p:cNvSpPr/>
            <p:nvPr/>
          </p:nvSpPr>
          <p:spPr>
            <a:xfrm>
              <a:off x="1382273" y="592265"/>
              <a:ext cx="154320" cy="69646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A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B</a:t>
              </a:r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3AD72343-3C68-4BA6-8253-DA2AD5875E71}"/>
                </a:ext>
              </a:extLst>
            </p:cNvPr>
            <p:cNvSpPr/>
            <p:nvPr/>
          </p:nvSpPr>
          <p:spPr>
            <a:xfrm>
              <a:off x="2234878" y="592265"/>
              <a:ext cx="154320" cy="69646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S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C</a:t>
              </a: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45752D40-ABA6-4D37-B372-D573B28F0E3E}"/>
              </a:ext>
            </a:extLst>
          </p:cNvPr>
          <p:cNvGrpSpPr/>
          <p:nvPr/>
        </p:nvGrpSpPr>
        <p:grpSpPr>
          <a:xfrm>
            <a:off x="229832" y="2322188"/>
            <a:ext cx="1282937" cy="696469"/>
            <a:chOff x="1670762" y="2279363"/>
            <a:chExt cx="1282937" cy="696469"/>
          </a:xfrm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46B6DFC1-7E28-475A-A591-C374C377F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70762" y="2569600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FC4FC93D-E74B-4835-ACEE-6281600FE6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70762" y="2817922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480D42B3-64CA-4D15-8482-728969CBCD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70762" y="2441965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5350F2B2-80CD-40FA-B172-A2D163737F8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70762" y="2690287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B011B070-2BCC-4979-8F66-571AE77FE0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78606" y="2499117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D6E02462-2911-4C78-9B9B-98B1F82345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78606" y="2747439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45D4A72D-AE8F-4E2B-96A7-36D6398715A7}"/>
                </a:ext>
              </a:extLst>
            </p:cNvPr>
            <p:cNvSpPr/>
            <p:nvPr/>
          </p:nvSpPr>
          <p:spPr>
            <a:xfrm>
              <a:off x="2116456" y="2279363"/>
              <a:ext cx="419100" cy="69646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>
                <a:lnSpc>
                  <a:spcPts val="1000"/>
                </a:lnSpc>
              </a:pPr>
              <a:endParaRPr lang="en-US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1000"/>
                </a:lnSpc>
              </a:pPr>
              <a:r>
                <a:rPr lang="en-US" sz="1200" dirty="0">
                  <a:solidFill>
                    <a:sysClr val="windowText" lastClr="000000"/>
                  </a:solidFill>
                  <a:latin typeface="Nunito" pitchFamily="2" charset="-52"/>
                </a:rPr>
                <a:t>CD</a:t>
              </a:r>
              <a:endParaRPr lang="ru-RU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BDE3EEDA-CC5A-42AC-89FB-D848987989B7}"/>
                </a:ext>
              </a:extLst>
            </p:cNvPr>
            <p:cNvSpPr/>
            <p:nvPr/>
          </p:nvSpPr>
          <p:spPr>
            <a:xfrm>
              <a:off x="2010638" y="2279363"/>
              <a:ext cx="108000" cy="69646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18015E66-3504-48E0-9A62-CF6894CD0A1D}"/>
                </a:ext>
              </a:extLst>
            </p:cNvPr>
            <p:cNvSpPr/>
            <p:nvPr/>
          </p:nvSpPr>
          <p:spPr>
            <a:xfrm>
              <a:off x="2535554" y="2279363"/>
              <a:ext cx="108000" cy="69646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9DEF38F8-8FB0-4E5A-9D0C-43140027693D}"/>
              </a:ext>
            </a:extLst>
          </p:cNvPr>
          <p:cNvGrpSpPr/>
          <p:nvPr/>
        </p:nvGrpSpPr>
        <p:grpSpPr>
          <a:xfrm flipH="1">
            <a:off x="439382" y="3839805"/>
            <a:ext cx="1282937" cy="696469"/>
            <a:chOff x="1880312" y="3796980"/>
            <a:chExt cx="1282937" cy="696469"/>
          </a:xfrm>
        </p:grpSpPr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E8185FE0-F620-4A3F-B22E-830505E0DB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80312" y="4087217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Прямая соединительная линия 25">
              <a:extLst>
                <a:ext uri="{FF2B5EF4-FFF2-40B4-BE49-F238E27FC236}">
                  <a16:creationId xmlns:a16="http://schemas.microsoft.com/office/drawing/2014/main" id="{B4043B7D-50EB-450F-BA34-AC95A14F54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80312" y="4335539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D2CEA1EB-C065-4526-943E-BA7EE503F6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80312" y="3959582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94B897D1-4543-4366-8585-F73DAB974B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80312" y="4207904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Прямая соединительная линия 28">
              <a:extLst>
                <a:ext uri="{FF2B5EF4-FFF2-40B4-BE49-F238E27FC236}">
                  <a16:creationId xmlns:a16="http://schemas.microsoft.com/office/drawing/2014/main" id="{94AEB50A-257A-45E4-80E6-A0E6C6E86F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88156" y="4016734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20049AD4-4219-41B3-BE49-D80EAF32D7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88156" y="4265056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4D4F856B-FF3D-4FC2-9683-61226AB7382B}"/>
                </a:ext>
              </a:extLst>
            </p:cNvPr>
            <p:cNvSpPr/>
            <p:nvPr/>
          </p:nvSpPr>
          <p:spPr>
            <a:xfrm>
              <a:off x="2326006" y="3796980"/>
              <a:ext cx="419100" cy="69646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>
                <a:lnSpc>
                  <a:spcPts val="1000"/>
                </a:lnSpc>
              </a:pPr>
              <a:endParaRPr lang="en-US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1000"/>
                </a:lnSpc>
              </a:pPr>
              <a:r>
                <a:rPr lang="en-US" sz="1200" dirty="0">
                  <a:solidFill>
                    <a:sysClr val="windowText" lastClr="000000"/>
                  </a:solidFill>
                  <a:latin typeface="Nunito" pitchFamily="2" charset="-52"/>
                </a:rPr>
                <a:t>DC</a:t>
              </a:r>
              <a:endParaRPr lang="ru-RU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32" name="Прямоугольник 31">
              <a:extLst>
                <a:ext uri="{FF2B5EF4-FFF2-40B4-BE49-F238E27FC236}">
                  <a16:creationId xmlns:a16="http://schemas.microsoft.com/office/drawing/2014/main" id="{36088015-E5A4-4F95-8288-B530292E23BA}"/>
                </a:ext>
              </a:extLst>
            </p:cNvPr>
            <p:cNvSpPr/>
            <p:nvPr/>
          </p:nvSpPr>
          <p:spPr>
            <a:xfrm>
              <a:off x="2218006" y="3796980"/>
              <a:ext cx="108000" cy="69646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33" name="Прямоугольник 32">
              <a:extLst>
                <a:ext uri="{FF2B5EF4-FFF2-40B4-BE49-F238E27FC236}">
                  <a16:creationId xmlns:a16="http://schemas.microsoft.com/office/drawing/2014/main" id="{B3EFBC2A-54E4-4778-8B59-56C4269878C6}"/>
                </a:ext>
              </a:extLst>
            </p:cNvPr>
            <p:cNvSpPr/>
            <p:nvPr/>
          </p:nvSpPr>
          <p:spPr>
            <a:xfrm>
              <a:off x="2739352" y="3796980"/>
              <a:ext cx="108000" cy="69646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32FC7727-626D-4F72-A15C-B7D262836808}"/>
              </a:ext>
            </a:extLst>
          </p:cNvPr>
          <p:cNvGrpSpPr/>
          <p:nvPr/>
        </p:nvGrpSpPr>
        <p:grpSpPr>
          <a:xfrm>
            <a:off x="614504" y="5695923"/>
            <a:ext cx="1290166" cy="895098"/>
            <a:chOff x="614504" y="5695923"/>
            <a:chExt cx="1290166" cy="895098"/>
          </a:xfrm>
        </p:grpSpPr>
        <p:cxnSp>
          <p:nvCxnSpPr>
            <p:cNvPr id="35" name="Прямая соединительная линия 34">
              <a:extLst>
                <a:ext uri="{FF2B5EF4-FFF2-40B4-BE49-F238E27FC236}">
                  <a16:creationId xmlns:a16="http://schemas.microsoft.com/office/drawing/2014/main" id="{60E77A7B-6F9F-4E1E-9A69-BF8A393503D0}"/>
                </a:ext>
              </a:extLst>
            </p:cNvPr>
            <p:cNvCxnSpPr>
              <a:cxnSpLocks/>
            </p:cNvCxnSpPr>
            <p:nvPr/>
          </p:nvCxnSpPr>
          <p:spPr>
            <a:xfrm>
              <a:off x="1529577" y="5941299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Прямая соединительная линия 35">
              <a:extLst>
                <a:ext uri="{FF2B5EF4-FFF2-40B4-BE49-F238E27FC236}">
                  <a16:creationId xmlns:a16="http://schemas.microsoft.com/office/drawing/2014/main" id="{01BF8CF9-8BE3-4E69-B462-0B6A10E4F95B}"/>
                </a:ext>
              </a:extLst>
            </p:cNvPr>
            <p:cNvCxnSpPr>
              <a:cxnSpLocks/>
            </p:cNvCxnSpPr>
            <p:nvPr/>
          </p:nvCxnSpPr>
          <p:spPr>
            <a:xfrm>
              <a:off x="1527672" y="6443773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id="{1E69A0C7-BB85-4482-9998-47DD70778A9B}"/>
                </a:ext>
              </a:extLst>
            </p:cNvPr>
            <p:cNvCxnSpPr>
              <a:cxnSpLocks/>
            </p:cNvCxnSpPr>
            <p:nvPr/>
          </p:nvCxnSpPr>
          <p:spPr>
            <a:xfrm>
              <a:off x="1529577" y="5798218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Прямая соединительная линия 37">
              <a:extLst>
                <a:ext uri="{FF2B5EF4-FFF2-40B4-BE49-F238E27FC236}">
                  <a16:creationId xmlns:a16="http://schemas.microsoft.com/office/drawing/2014/main" id="{70687515-95D9-42BD-A7CC-579628D14FF6}"/>
                </a:ext>
              </a:extLst>
            </p:cNvPr>
            <p:cNvCxnSpPr>
              <a:cxnSpLocks/>
            </p:cNvCxnSpPr>
            <p:nvPr/>
          </p:nvCxnSpPr>
          <p:spPr>
            <a:xfrm>
              <a:off x="1527672" y="6195465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C9F1CAB3-6078-4C80-9E7A-C06FB624A7B6}"/>
                </a:ext>
              </a:extLst>
            </p:cNvPr>
            <p:cNvCxnSpPr>
              <a:cxnSpLocks/>
            </p:cNvCxnSpPr>
            <p:nvPr/>
          </p:nvCxnSpPr>
          <p:spPr>
            <a:xfrm>
              <a:off x="621733" y="6068934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>
              <a:extLst>
                <a:ext uri="{FF2B5EF4-FFF2-40B4-BE49-F238E27FC236}">
                  <a16:creationId xmlns:a16="http://schemas.microsoft.com/office/drawing/2014/main" id="{9EC57B61-800D-4FAA-9C8B-52C882E3A04A}"/>
                </a:ext>
              </a:extLst>
            </p:cNvPr>
            <p:cNvCxnSpPr>
              <a:cxnSpLocks/>
            </p:cNvCxnSpPr>
            <p:nvPr/>
          </p:nvCxnSpPr>
          <p:spPr>
            <a:xfrm>
              <a:off x="614504" y="6253677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FD64EDDE-DEEF-4E35-B408-1DCBFC54EE4A}"/>
                </a:ext>
              </a:extLst>
            </p:cNvPr>
            <p:cNvCxnSpPr>
              <a:cxnSpLocks/>
            </p:cNvCxnSpPr>
            <p:nvPr/>
          </p:nvCxnSpPr>
          <p:spPr>
            <a:xfrm>
              <a:off x="621733" y="5867860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01A858C2-FBAE-44DD-A6AB-E7D0DC021790}"/>
                </a:ext>
              </a:extLst>
            </p:cNvPr>
            <p:cNvCxnSpPr>
              <a:cxnSpLocks/>
            </p:cNvCxnSpPr>
            <p:nvPr/>
          </p:nvCxnSpPr>
          <p:spPr>
            <a:xfrm>
              <a:off x="621733" y="6442391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Прямая соединительная линия 42">
              <a:extLst>
                <a:ext uri="{FF2B5EF4-FFF2-40B4-BE49-F238E27FC236}">
                  <a16:creationId xmlns:a16="http://schemas.microsoft.com/office/drawing/2014/main" id="{42B160FE-21FF-4EDF-91D1-D812F46F6C13}"/>
                </a:ext>
              </a:extLst>
            </p:cNvPr>
            <p:cNvCxnSpPr>
              <a:cxnSpLocks/>
            </p:cNvCxnSpPr>
            <p:nvPr/>
          </p:nvCxnSpPr>
          <p:spPr>
            <a:xfrm>
              <a:off x="1529577" y="6068934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2E13B35C-96C2-40E9-A683-3CA012F3C3E7}"/>
                </a:ext>
              </a:extLst>
            </p:cNvPr>
            <p:cNvCxnSpPr>
              <a:cxnSpLocks/>
            </p:cNvCxnSpPr>
            <p:nvPr/>
          </p:nvCxnSpPr>
          <p:spPr>
            <a:xfrm>
              <a:off x="1527672" y="6326109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Прямоугольник 44">
              <a:extLst>
                <a:ext uri="{FF2B5EF4-FFF2-40B4-BE49-F238E27FC236}">
                  <a16:creationId xmlns:a16="http://schemas.microsoft.com/office/drawing/2014/main" id="{B3EFEABE-81B5-4A72-8C1C-490DF21BFAB6}"/>
                </a:ext>
              </a:extLst>
            </p:cNvPr>
            <p:cNvSpPr/>
            <p:nvPr/>
          </p:nvSpPr>
          <p:spPr>
            <a:xfrm flipH="1">
              <a:off x="1039876" y="5695923"/>
              <a:ext cx="419100" cy="895098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>
                <a:lnSpc>
                  <a:spcPts val="1000"/>
                </a:lnSpc>
              </a:pPr>
              <a:endParaRPr lang="en-US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1000"/>
                </a:lnSpc>
              </a:pPr>
              <a:r>
                <a:rPr lang="en-US" sz="1200" dirty="0">
                  <a:solidFill>
                    <a:sysClr val="windowText" lastClr="000000"/>
                  </a:solidFill>
                  <a:latin typeface="Nunito" pitchFamily="2" charset="-52"/>
                </a:rPr>
                <a:t>X/Y</a:t>
              </a:r>
              <a:endParaRPr lang="ru-RU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6" name="Прямоугольник 45">
              <a:extLst>
                <a:ext uri="{FF2B5EF4-FFF2-40B4-BE49-F238E27FC236}">
                  <a16:creationId xmlns:a16="http://schemas.microsoft.com/office/drawing/2014/main" id="{308B168A-1619-44BD-86A9-7EE1EE3A341C}"/>
                </a:ext>
              </a:extLst>
            </p:cNvPr>
            <p:cNvSpPr/>
            <p:nvPr/>
          </p:nvSpPr>
          <p:spPr>
            <a:xfrm flipH="1">
              <a:off x="1458974" y="5695923"/>
              <a:ext cx="180000" cy="895098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2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4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8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16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32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7" name="Прямоугольник 46">
              <a:extLst>
                <a:ext uri="{FF2B5EF4-FFF2-40B4-BE49-F238E27FC236}">
                  <a16:creationId xmlns:a16="http://schemas.microsoft.com/office/drawing/2014/main" id="{2D986D16-243D-4AAF-8A1A-9AEEEA2CC726}"/>
                </a:ext>
              </a:extLst>
            </p:cNvPr>
            <p:cNvSpPr/>
            <p:nvPr/>
          </p:nvSpPr>
          <p:spPr>
            <a:xfrm flipH="1">
              <a:off x="885074" y="5695923"/>
              <a:ext cx="153783" cy="895098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11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11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1100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  <a:p>
              <a:pPr algn="ctr">
                <a:lnSpc>
                  <a:spcPts val="500"/>
                </a:lnSpc>
              </a:pPr>
              <a:endParaRPr lang="en-US" sz="11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11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1100" dirty="0">
                  <a:solidFill>
                    <a:sysClr val="windowText" lastClr="000000"/>
                  </a:solidFill>
                  <a:latin typeface="Nunito" pitchFamily="2" charset="-52"/>
                </a:rPr>
                <a:t>2</a:t>
              </a:r>
            </a:p>
            <a:p>
              <a:pPr algn="ctr">
                <a:lnSpc>
                  <a:spcPts val="500"/>
                </a:lnSpc>
              </a:pPr>
              <a:endParaRPr lang="en-US" sz="11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11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1100" dirty="0">
                  <a:solidFill>
                    <a:sysClr val="windowText" lastClr="000000"/>
                  </a:solidFill>
                  <a:latin typeface="Nunito" pitchFamily="2" charset="-52"/>
                </a:rPr>
                <a:t>4</a:t>
              </a:r>
            </a:p>
            <a:p>
              <a:pPr algn="ctr">
                <a:lnSpc>
                  <a:spcPts val="500"/>
                </a:lnSpc>
              </a:pPr>
              <a:endParaRPr lang="en-US" sz="11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11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1100" dirty="0">
                  <a:solidFill>
                    <a:sysClr val="windowText" lastClr="000000"/>
                  </a:solidFill>
                  <a:latin typeface="Nunito" pitchFamily="2" charset="-52"/>
                </a:rPr>
                <a:t>8</a:t>
              </a:r>
            </a:p>
          </p:txBody>
        </p:sp>
      </p:grp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AB6731B0-B5FA-448F-B1C3-346FA582FF70}"/>
              </a:ext>
            </a:extLst>
          </p:cNvPr>
          <p:cNvSpPr/>
          <p:nvPr/>
        </p:nvSpPr>
        <p:spPr>
          <a:xfrm>
            <a:off x="3087483" y="924264"/>
            <a:ext cx="2281560" cy="40002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Мультиплексор</a:t>
            </a:r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057F7658-8A96-42B5-8EB8-B8DE1A808693}"/>
              </a:ext>
            </a:extLst>
          </p:cNvPr>
          <p:cNvSpPr/>
          <p:nvPr/>
        </p:nvSpPr>
        <p:spPr>
          <a:xfrm>
            <a:off x="3087483" y="2587931"/>
            <a:ext cx="2281561" cy="40002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Демультиплексор</a:t>
            </a:r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64D3353A-556B-4010-B632-DBBBD10C64BD}"/>
              </a:ext>
            </a:extLst>
          </p:cNvPr>
          <p:cNvSpPr/>
          <p:nvPr/>
        </p:nvSpPr>
        <p:spPr>
          <a:xfrm>
            <a:off x="3087483" y="4577427"/>
            <a:ext cx="2281561" cy="40002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Сумматор</a:t>
            </a:r>
          </a:p>
        </p:txBody>
      </p: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4D236D9F-B149-4242-B293-DBCE19B836EB}"/>
              </a:ext>
            </a:extLst>
          </p:cNvPr>
          <p:cNvGrpSpPr/>
          <p:nvPr/>
        </p:nvGrpSpPr>
        <p:grpSpPr>
          <a:xfrm>
            <a:off x="3701987" y="1608204"/>
            <a:ext cx="1444471" cy="895105"/>
            <a:chOff x="614504" y="683940"/>
            <a:chExt cx="1444471" cy="895105"/>
          </a:xfrm>
        </p:grpSpPr>
        <p:cxnSp>
          <p:nvCxnSpPr>
            <p:cNvPr id="52" name="Прямая соединительная линия 51">
              <a:extLst>
                <a:ext uri="{FF2B5EF4-FFF2-40B4-BE49-F238E27FC236}">
                  <a16:creationId xmlns:a16="http://schemas.microsoft.com/office/drawing/2014/main" id="{0F0C19B0-A93E-4BF1-BF5B-048AE5A12516}"/>
                </a:ext>
              </a:extLst>
            </p:cNvPr>
            <p:cNvCxnSpPr>
              <a:cxnSpLocks/>
            </p:cNvCxnSpPr>
            <p:nvPr/>
          </p:nvCxnSpPr>
          <p:spPr>
            <a:xfrm>
              <a:off x="1683882" y="1133959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Прямая соединительная линия 52">
              <a:extLst>
                <a:ext uri="{FF2B5EF4-FFF2-40B4-BE49-F238E27FC236}">
                  <a16:creationId xmlns:a16="http://schemas.microsoft.com/office/drawing/2014/main" id="{B6624883-05FF-4763-AE49-2110592B4CB1}"/>
                </a:ext>
              </a:extLst>
            </p:cNvPr>
            <p:cNvCxnSpPr>
              <a:cxnSpLocks/>
            </p:cNvCxnSpPr>
            <p:nvPr/>
          </p:nvCxnSpPr>
          <p:spPr>
            <a:xfrm>
              <a:off x="614504" y="1203601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Прямая соединительная линия 53">
              <a:extLst>
                <a:ext uri="{FF2B5EF4-FFF2-40B4-BE49-F238E27FC236}">
                  <a16:creationId xmlns:a16="http://schemas.microsoft.com/office/drawing/2014/main" id="{76636441-ADC7-4CFB-B662-2106F5198F01}"/>
                </a:ext>
              </a:extLst>
            </p:cNvPr>
            <p:cNvCxnSpPr>
              <a:cxnSpLocks/>
            </p:cNvCxnSpPr>
            <p:nvPr/>
          </p:nvCxnSpPr>
          <p:spPr>
            <a:xfrm>
              <a:off x="621733" y="855884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Прямая соединительная линия 54">
              <a:extLst>
                <a:ext uri="{FF2B5EF4-FFF2-40B4-BE49-F238E27FC236}">
                  <a16:creationId xmlns:a16="http://schemas.microsoft.com/office/drawing/2014/main" id="{BB0FB99F-537E-46AE-93B4-EB44CC817620}"/>
                </a:ext>
              </a:extLst>
            </p:cNvPr>
            <p:cNvCxnSpPr>
              <a:cxnSpLocks/>
            </p:cNvCxnSpPr>
            <p:nvPr/>
          </p:nvCxnSpPr>
          <p:spPr>
            <a:xfrm>
              <a:off x="621733" y="1396125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Прямоугольник 55">
              <a:extLst>
                <a:ext uri="{FF2B5EF4-FFF2-40B4-BE49-F238E27FC236}">
                  <a16:creationId xmlns:a16="http://schemas.microsoft.com/office/drawing/2014/main" id="{80C13B47-FB51-4D90-84AB-082D5E1DF68A}"/>
                </a:ext>
              </a:extLst>
            </p:cNvPr>
            <p:cNvSpPr/>
            <p:nvPr/>
          </p:nvSpPr>
          <p:spPr>
            <a:xfrm flipH="1">
              <a:off x="1039876" y="683947"/>
              <a:ext cx="575310" cy="895098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>
                <a:lnSpc>
                  <a:spcPts val="1000"/>
                </a:lnSpc>
              </a:pPr>
              <a:endParaRPr lang="en-US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1000"/>
                </a:lnSpc>
              </a:pPr>
              <a:r>
                <a:rPr lang="en-US" sz="1200" dirty="0">
                  <a:solidFill>
                    <a:sysClr val="windowText" lastClr="000000"/>
                  </a:solidFill>
                  <a:latin typeface="Nunito" pitchFamily="2" charset="-52"/>
                </a:rPr>
                <a:t>MUX</a:t>
              </a:r>
              <a:endParaRPr lang="ru-RU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7" name="Прямоугольник 56">
              <a:extLst>
                <a:ext uri="{FF2B5EF4-FFF2-40B4-BE49-F238E27FC236}">
                  <a16:creationId xmlns:a16="http://schemas.microsoft.com/office/drawing/2014/main" id="{0B5E64B7-1945-4351-AC80-62B00327A11B}"/>
                </a:ext>
              </a:extLst>
            </p:cNvPr>
            <p:cNvSpPr/>
            <p:nvPr/>
          </p:nvSpPr>
          <p:spPr>
            <a:xfrm flipH="1">
              <a:off x="1615186" y="683947"/>
              <a:ext cx="154800" cy="895098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Y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8" name="Прямоугольник 57">
              <a:extLst>
                <a:ext uri="{FF2B5EF4-FFF2-40B4-BE49-F238E27FC236}">
                  <a16:creationId xmlns:a16="http://schemas.microsoft.com/office/drawing/2014/main" id="{8ABEC15E-DED9-4792-A1E6-AC9EF6FD1C32}"/>
                </a:ext>
              </a:extLst>
            </p:cNvPr>
            <p:cNvSpPr/>
            <p:nvPr/>
          </p:nvSpPr>
          <p:spPr>
            <a:xfrm flipH="1">
              <a:off x="834797" y="683940"/>
              <a:ext cx="205079" cy="324503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A</a:t>
              </a:r>
            </a:p>
          </p:txBody>
        </p:sp>
        <p:sp>
          <p:nvSpPr>
            <p:cNvPr id="59" name="Прямоугольник 58">
              <a:extLst>
                <a:ext uri="{FF2B5EF4-FFF2-40B4-BE49-F238E27FC236}">
                  <a16:creationId xmlns:a16="http://schemas.microsoft.com/office/drawing/2014/main" id="{9FC49EC6-1A9A-4F2F-AEAA-284FAFC033F8}"/>
                </a:ext>
              </a:extLst>
            </p:cNvPr>
            <p:cNvSpPr/>
            <p:nvPr/>
          </p:nvSpPr>
          <p:spPr>
            <a:xfrm flipH="1">
              <a:off x="834797" y="1006726"/>
              <a:ext cx="205079" cy="572311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X0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X1</a:t>
              </a:r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id="{F9A893BB-C089-43B7-805F-7531D2211E6C}"/>
              </a:ext>
            </a:extLst>
          </p:cNvPr>
          <p:cNvGrpSpPr/>
          <p:nvPr/>
        </p:nvGrpSpPr>
        <p:grpSpPr>
          <a:xfrm>
            <a:off x="3547187" y="3356493"/>
            <a:ext cx="1581631" cy="895105"/>
            <a:chOff x="459704" y="2432229"/>
            <a:chExt cx="1581631" cy="895105"/>
          </a:xfrm>
        </p:grpSpPr>
        <p:cxnSp>
          <p:nvCxnSpPr>
            <p:cNvPr id="61" name="Прямая соединительная линия 60">
              <a:extLst>
                <a:ext uri="{FF2B5EF4-FFF2-40B4-BE49-F238E27FC236}">
                  <a16:creationId xmlns:a16="http://schemas.microsoft.com/office/drawing/2014/main" id="{75C86688-9A26-4A24-B5EC-CEA4958FAAFF}"/>
                </a:ext>
              </a:extLst>
            </p:cNvPr>
            <p:cNvCxnSpPr>
              <a:cxnSpLocks/>
            </p:cNvCxnSpPr>
            <p:nvPr/>
          </p:nvCxnSpPr>
          <p:spPr>
            <a:xfrm>
              <a:off x="1663780" y="2786998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6FD1B17B-ACC7-425E-95AE-D7B81419B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66242" y="2604173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Прямая соединительная линия 62">
              <a:extLst>
                <a:ext uri="{FF2B5EF4-FFF2-40B4-BE49-F238E27FC236}">
                  <a16:creationId xmlns:a16="http://schemas.microsoft.com/office/drawing/2014/main" id="{871DFD50-A817-4D2E-8CC0-98847EDC6933}"/>
                </a:ext>
              </a:extLst>
            </p:cNvPr>
            <p:cNvCxnSpPr>
              <a:cxnSpLocks/>
            </p:cNvCxnSpPr>
            <p:nvPr/>
          </p:nvCxnSpPr>
          <p:spPr>
            <a:xfrm>
              <a:off x="1663780" y="2985118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Прямая соединительная линия 63">
              <a:extLst>
                <a:ext uri="{FF2B5EF4-FFF2-40B4-BE49-F238E27FC236}">
                  <a16:creationId xmlns:a16="http://schemas.microsoft.com/office/drawing/2014/main" id="{78EF87B6-80B2-47E7-A89E-A9E63431B63E}"/>
                </a:ext>
              </a:extLst>
            </p:cNvPr>
            <p:cNvCxnSpPr>
              <a:cxnSpLocks/>
            </p:cNvCxnSpPr>
            <p:nvPr/>
          </p:nvCxnSpPr>
          <p:spPr>
            <a:xfrm>
              <a:off x="1663779" y="3175618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Прямая соединительная линия 64">
              <a:extLst>
                <a:ext uri="{FF2B5EF4-FFF2-40B4-BE49-F238E27FC236}">
                  <a16:creationId xmlns:a16="http://schemas.microsoft.com/office/drawing/2014/main" id="{8D4779F2-890C-4DB0-89B8-EEB5B567D44F}"/>
                </a:ext>
              </a:extLst>
            </p:cNvPr>
            <p:cNvCxnSpPr>
              <a:cxnSpLocks/>
            </p:cNvCxnSpPr>
            <p:nvPr/>
          </p:nvCxnSpPr>
          <p:spPr>
            <a:xfrm>
              <a:off x="459704" y="2951890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Прямая соединительная линия 65">
              <a:extLst>
                <a:ext uri="{FF2B5EF4-FFF2-40B4-BE49-F238E27FC236}">
                  <a16:creationId xmlns:a16="http://schemas.microsoft.com/office/drawing/2014/main" id="{2A22337A-6588-4069-8B16-30B082B8C3D3}"/>
                </a:ext>
              </a:extLst>
            </p:cNvPr>
            <p:cNvCxnSpPr>
              <a:cxnSpLocks/>
            </p:cNvCxnSpPr>
            <p:nvPr/>
          </p:nvCxnSpPr>
          <p:spPr>
            <a:xfrm>
              <a:off x="466933" y="2604173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Прямая соединительная линия 66">
              <a:extLst>
                <a:ext uri="{FF2B5EF4-FFF2-40B4-BE49-F238E27FC236}">
                  <a16:creationId xmlns:a16="http://schemas.microsoft.com/office/drawing/2014/main" id="{E1586BD7-E40D-443E-8A79-A0432680453D}"/>
                </a:ext>
              </a:extLst>
            </p:cNvPr>
            <p:cNvCxnSpPr>
              <a:cxnSpLocks/>
            </p:cNvCxnSpPr>
            <p:nvPr/>
          </p:nvCxnSpPr>
          <p:spPr>
            <a:xfrm>
              <a:off x="466933" y="3144414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Прямоугольник 67">
              <a:extLst>
                <a:ext uri="{FF2B5EF4-FFF2-40B4-BE49-F238E27FC236}">
                  <a16:creationId xmlns:a16="http://schemas.microsoft.com/office/drawing/2014/main" id="{9761DDC5-19D2-452D-B934-213588752C26}"/>
                </a:ext>
              </a:extLst>
            </p:cNvPr>
            <p:cNvSpPr/>
            <p:nvPr/>
          </p:nvSpPr>
          <p:spPr>
            <a:xfrm flipH="1">
              <a:off x="885076" y="2432236"/>
              <a:ext cx="712470" cy="895098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>
                <a:lnSpc>
                  <a:spcPts val="1000"/>
                </a:lnSpc>
              </a:pPr>
              <a:endParaRPr lang="en-US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1000"/>
                </a:lnSpc>
              </a:pPr>
              <a:r>
                <a:rPr lang="en-US" sz="1200" dirty="0">
                  <a:solidFill>
                    <a:sysClr val="windowText" lastClr="000000"/>
                  </a:solidFill>
                  <a:latin typeface="Nunito" pitchFamily="2" charset="-52"/>
                </a:rPr>
                <a:t>DEMUX</a:t>
              </a:r>
              <a:endParaRPr lang="ru-RU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69" name="Прямоугольник 68">
              <a:extLst>
                <a:ext uri="{FF2B5EF4-FFF2-40B4-BE49-F238E27FC236}">
                  <a16:creationId xmlns:a16="http://schemas.microsoft.com/office/drawing/2014/main" id="{B49E9544-6C0A-4550-B4E8-99D77B79F276}"/>
                </a:ext>
              </a:extLst>
            </p:cNvPr>
            <p:cNvSpPr/>
            <p:nvPr/>
          </p:nvSpPr>
          <p:spPr>
            <a:xfrm flipH="1">
              <a:off x="1597546" y="2432236"/>
              <a:ext cx="213474" cy="895098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Y0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Y1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Y2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Y3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70" name="Прямоугольник 69">
              <a:extLst>
                <a:ext uri="{FF2B5EF4-FFF2-40B4-BE49-F238E27FC236}">
                  <a16:creationId xmlns:a16="http://schemas.microsoft.com/office/drawing/2014/main" id="{0E748429-9CED-498D-80DF-1484D5FADDD7}"/>
                </a:ext>
              </a:extLst>
            </p:cNvPr>
            <p:cNvSpPr/>
            <p:nvPr/>
          </p:nvSpPr>
          <p:spPr>
            <a:xfrm flipH="1">
              <a:off x="670560" y="2432229"/>
              <a:ext cx="214648" cy="324503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X</a:t>
              </a:r>
            </a:p>
          </p:txBody>
        </p:sp>
        <p:sp>
          <p:nvSpPr>
            <p:cNvPr id="71" name="Прямоугольник 70">
              <a:extLst>
                <a:ext uri="{FF2B5EF4-FFF2-40B4-BE49-F238E27FC236}">
                  <a16:creationId xmlns:a16="http://schemas.microsoft.com/office/drawing/2014/main" id="{BECBEBFB-84D7-43CA-8E64-B5339A05A6D6}"/>
                </a:ext>
              </a:extLst>
            </p:cNvPr>
            <p:cNvSpPr/>
            <p:nvPr/>
          </p:nvSpPr>
          <p:spPr>
            <a:xfrm flipH="1">
              <a:off x="670560" y="2755015"/>
              <a:ext cx="214648" cy="572311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A0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A1</a:t>
              </a:r>
            </a:p>
          </p:txBody>
        </p:sp>
      </p:grpSp>
      <p:grpSp>
        <p:nvGrpSpPr>
          <p:cNvPr id="72" name="Группа 71">
            <a:extLst>
              <a:ext uri="{FF2B5EF4-FFF2-40B4-BE49-F238E27FC236}">
                <a16:creationId xmlns:a16="http://schemas.microsoft.com/office/drawing/2014/main" id="{710377E9-6D2C-4851-AE13-E39A5A3071DD}"/>
              </a:ext>
            </a:extLst>
          </p:cNvPr>
          <p:cNvGrpSpPr/>
          <p:nvPr/>
        </p:nvGrpSpPr>
        <p:grpSpPr>
          <a:xfrm>
            <a:off x="3550796" y="5326085"/>
            <a:ext cx="1664873" cy="792512"/>
            <a:chOff x="463313" y="4401821"/>
            <a:chExt cx="1664873" cy="792512"/>
          </a:xfrm>
        </p:grpSpPr>
        <p:cxnSp>
          <p:nvCxnSpPr>
            <p:cNvPr id="73" name="Прямая соединительная линия 72">
              <a:extLst>
                <a:ext uri="{FF2B5EF4-FFF2-40B4-BE49-F238E27FC236}">
                  <a16:creationId xmlns:a16="http://schemas.microsoft.com/office/drawing/2014/main" id="{469E4AC7-DFD9-4AA7-A94F-7346CF316B3C}"/>
                </a:ext>
              </a:extLst>
            </p:cNvPr>
            <p:cNvCxnSpPr>
              <a:cxnSpLocks/>
            </p:cNvCxnSpPr>
            <p:nvPr/>
          </p:nvCxnSpPr>
          <p:spPr>
            <a:xfrm>
              <a:off x="1753092" y="5034982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Прямая соединительная линия 73">
              <a:extLst>
                <a:ext uri="{FF2B5EF4-FFF2-40B4-BE49-F238E27FC236}">
                  <a16:creationId xmlns:a16="http://schemas.microsoft.com/office/drawing/2014/main" id="{02298C4D-AC5E-4167-917E-97A353E23CAB}"/>
                </a:ext>
              </a:extLst>
            </p:cNvPr>
            <p:cNvCxnSpPr>
              <a:cxnSpLocks/>
            </p:cNvCxnSpPr>
            <p:nvPr/>
          </p:nvCxnSpPr>
          <p:spPr>
            <a:xfrm>
              <a:off x="1753093" y="4585402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Прямая соединительная линия 74">
              <a:extLst>
                <a:ext uri="{FF2B5EF4-FFF2-40B4-BE49-F238E27FC236}">
                  <a16:creationId xmlns:a16="http://schemas.microsoft.com/office/drawing/2014/main" id="{B4539CA5-9FED-45A1-832C-F53903E4D58B}"/>
                </a:ext>
              </a:extLst>
            </p:cNvPr>
            <p:cNvCxnSpPr>
              <a:cxnSpLocks/>
            </p:cNvCxnSpPr>
            <p:nvPr/>
          </p:nvCxnSpPr>
          <p:spPr>
            <a:xfrm>
              <a:off x="463314" y="4800606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Прямая соединительная линия 75">
              <a:extLst>
                <a:ext uri="{FF2B5EF4-FFF2-40B4-BE49-F238E27FC236}">
                  <a16:creationId xmlns:a16="http://schemas.microsoft.com/office/drawing/2014/main" id="{08E2E4CC-2E59-44FB-854A-694E94277172}"/>
                </a:ext>
              </a:extLst>
            </p:cNvPr>
            <p:cNvCxnSpPr>
              <a:cxnSpLocks/>
            </p:cNvCxnSpPr>
            <p:nvPr/>
          </p:nvCxnSpPr>
          <p:spPr>
            <a:xfrm>
              <a:off x="463315" y="4561341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Прямая соединительная линия 76">
              <a:extLst>
                <a:ext uri="{FF2B5EF4-FFF2-40B4-BE49-F238E27FC236}">
                  <a16:creationId xmlns:a16="http://schemas.microsoft.com/office/drawing/2014/main" id="{B86043C7-097D-4FD2-AF63-EDFEBF689D3B}"/>
                </a:ext>
              </a:extLst>
            </p:cNvPr>
            <p:cNvCxnSpPr>
              <a:cxnSpLocks/>
            </p:cNvCxnSpPr>
            <p:nvPr/>
          </p:nvCxnSpPr>
          <p:spPr>
            <a:xfrm>
              <a:off x="463313" y="5063482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B2E6DF01-ADE3-4DD4-AE85-7E0EB0D3341E}"/>
                </a:ext>
              </a:extLst>
            </p:cNvPr>
            <p:cNvSpPr/>
            <p:nvPr/>
          </p:nvSpPr>
          <p:spPr>
            <a:xfrm flipH="1">
              <a:off x="876372" y="4401821"/>
              <a:ext cx="712470" cy="792512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>
                <a:lnSpc>
                  <a:spcPts val="1000"/>
                </a:lnSpc>
              </a:pPr>
              <a:endParaRPr lang="en-US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1000"/>
                </a:lnSpc>
              </a:pPr>
              <a:r>
                <a:rPr lang="en-US" sz="1200" dirty="0">
                  <a:solidFill>
                    <a:sysClr val="windowText" lastClr="000000"/>
                  </a:solidFill>
                  <a:latin typeface="Nunito" pitchFamily="2" charset="-52"/>
                </a:rPr>
                <a:t>Full</a:t>
              </a:r>
            </a:p>
            <a:p>
              <a:pPr algn="ctr">
                <a:lnSpc>
                  <a:spcPts val="1000"/>
                </a:lnSpc>
              </a:pPr>
              <a:r>
                <a:rPr lang="en-US" sz="1200" dirty="0">
                  <a:solidFill>
                    <a:sysClr val="windowText" lastClr="000000"/>
                  </a:solidFill>
                  <a:latin typeface="Nunito" pitchFamily="2" charset="-52"/>
                </a:rPr>
                <a:t>Adder</a:t>
              </a:r>
            </a:p>
          </p:txBody>
        </p:sp>
        <p:sp>
          <p:nvSpPr>
            <p:cNvPr id="79" name="Прямоугольник 78">
              <a:extLst>
                <a:ext uri="{FF2B5EF4-FFF2-40B4-BE49-F238E27FC236}">
                  <a16:creationId xmlns:a16="http://schemas.microsoft.com/office/drawing/2014/main" id="{305CDF16-4289-44BD-97AB-CD7810949DA8}"/>
                </a:ext>
              </a:extLst>
            </p:cNvPr>
            <p:cNvSpPr/>
            <p:nvPr/>
          </p:nvSpPr>
          <p:spPr>
            <a:xfrm flipH="1">
              <a:off x="1588842" y="4401821"/>
              <a:ext cx="308538" cy="792512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S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Cout</a:t>
              </a:r>
            </a:p>
          </p:txBody>
        </p:sp>
        <p:sp>
          <p:nvSpPr>
            <p:cNvPr id="80" name="Прямоугольник 79">
              <a:extLst>
                <a:ext uri="{FF2B5EF4-FFF2-40B4-BE49-F238E27FC236}">
                  <a16:creationId xmlns:a16="http://schemas.microsoft.com/office/drawing/2014/main" id="{075E63BF-59E6-4948-8343-BCEDFB84F715}"/>
                </a:ext>
              </a:extLst>
            </p:cNvPr>
            <p:cNvSpPr/>
            <p:nvPr/>
          </p:nvSpPr>
          <p:spPr>
            <a:xfrm flipH="1">
              <a:off x="645566" y="4401828"/>
              <a:ext cx="230806" cy="792505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A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B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Cin</a:t>
              </a:r>
            </a:p>
          </p:txBody>
        </p:sp>
      </p:grpSp>
      <p:sp>
        <p:nvSpPr>
          <p:cNvPr id="81" name="Прямоугольник 80">
            <a:extLst>
              <a:ext uri="{FF2B5EF4-FFF2-40B4-BE49-F238E27FC236}">
                <a16:creationId xmlns:a16="http://schemas.microsoft.com/office/drawing/2014/main" id="{14D07255-D3AA-4FED-98F3-06DD9F5D6C93}"/>
              </a:ext>
            </a:extLst>
          </p:cNvPr>
          <p:cNvSpPr/>
          <p:nvPr/>
        </p:nvSpPr>
        <p:spPr>
          <a:xfrm>
            <a:off x="7675562" y="411994"/>
            <a:ext cx="2281560" cy="40002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Умножитель</a:t>
            </a:r>
          </a:p>
        </p:txBody>
      </p:sp>
      <p:sp>
        <p:nvSpPr>
          <p:cNvPr id="82" name="Прямоугольник 81">
            <a:extLst>
              <a:ext uri="{FF2B5EF4-FFF2-40B4-BE49-F238E27FC236}">
                <a16:creationId xmlns:a16="http://schemas.microsoft.com/office/drawing/2014/main" id="{F520D1B0-0BB5-4CCA-9AE1-45C13A1189CD}"/>
              </a:ext>
            </a:extLst>
          </p:cNvPr>
          <p:cNvSpPr/>
          <p:nvPr/>
        </p:nvSpPr>
        <p:spPr>
          <a:xfrm>
            <a:off x="7675562" y="4674755"/>
            <a:ext cx="2281560" cy="40002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Компаратор</a:t>
            </a:r>
          </a:p>
        </p:txBody>
      </p:sp>
      <p:grpSp>
        <p:nvGrpSpPr>
          <p:cNvPr id="83" name="Группа 82">
            <a:extLst>
              <a:ext uri="{FF2B5EF4-FFF2-40B4-BE49-F238E27FC236}">
                <a16:creationId xmlns:a16="http://schemas.microsoft.com/office/drawing/2014/main" id="{F2E9E98B-AF51-434C-A806-62913DF0D404}"/>
              </a:ext>
            </a:extLst>
          </p:cNvPr>
          <p:cNvGrpSpPr/>
          <p:nvPr/>
        </p:nvGrpSpPr>
        <p:grpSpPr>
          <a:xfrm>
            <a:off x="8032114" y="5505889"/>
            <a:ext cx="1798073" cy="840739"/>
            <a:chOff x="356552" y="5093895"/>
            <a:chExt cx="1798073" cy="840739"/>
          </a:xfrm>
        </p:grpSpPr>
        <p:cxnSp>
          <p:nvCxnSpPr>
            <p:cNvPr id="84" name="Прямая соединительная линия 83">
              <a:extLst>
                <a:ext uri="{FF2B5EF4-FFF2-40B4-BE49-F238E27FC236}">
                  <a16:creationId xmlns:a16="http://schemas.microsoft.com/office/drawing/2014/main" id="{022F6F0F-1C97-442B-AF9C-5AC4DFF3370F}"/>
                </a:ext>
              </a:extLst>
            </p:cNvPr>
            <p:cNvCxnSpPr>
              <a:cxnSpLocks/>
            </p:cNvCxnSpPr>
            <p:nvPr/>
          </p:nvCxnSpPr>
          <p:spPr>
            <a:xfrm>
              <a:off x="1779531" y="5761347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Прямая соединительная линия 84">
              <a:extLst>
                <a:ext uri="{FF2B5EF4-FFF2-40B4-BE49-F238E27FC236}">
                  <a16:creationId xmlns:a16="http://schemas.microsoft.com/office/drawing/2014/main" id="{0D5B3755-3607-4750-97C0-4BB6A03E9C50}"/>
                </a:ext>
              </a:extLst>
            </p:cNvPr>
            <p:cNvCxnSpPr>
              <a:cxnSpLocks/>
            </p:cNvCxnSpPr>
            <p:nvPr/>
          </p:nvCxnSpPr>
          <p:spPr>
            <a:xfrm>
              <a:off x="1779532" y="5277477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Прямая соединительная линия 85">
              <a:extLst>
                <a:ext uri="{FF2B5EF4-FFF2-40B4-BE49-F238E27FC236}">
                  <a16:creationId xmlns:a16="http://schemas.microsoft.com/office/drawing/2014/main" id="{3A0299B4-E949-4C9A-9FA3-354DB66B0E64}"/>
                </a:ext>
              </a:extLst>
            </p:cNvPr>
            <p:cNvCxnSpPr>
              <a:cxnSpLocks/>
            </p:cNvCxnSpPr>
            <p:nvPr/>
          </p:nvCxnSpPr>
          <p:spPr>
            <a:xfrm>
              <a:off x="1777280" y="5518056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Прямая соединительная линия 86">
              <a:extLst>
                <a:ext uri="{FF2B5EF4-FFF2-40B4-BE49-F238E27FC236}">
                  <a16:creationId xmlns:a16="http://schemas.microsoft.com/office/drawing/2014/main" id="{898BC06D-4C3A-4803-B7F2-145CED922C74}"/>
                </a:ext>
              </a:extLst>
            </p:cNvPr>
            <p:cNvCxnSpPr>
              <a:cxnSpLocks/>
            </p:cNvCxnSpPr>
            <p:nvPr/>
          </p:nvCxnSpPr>
          <p:spPr>
            <a:xfrm>
              <a:off x="356554" y="5321982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Прямая соединительная линия 87">
              <a:extLst>
                <a:ext uri="{FF2B5EF4-FFF2-40B4-BE49-F238E27FC236}">
                  <a16:creationId xmlns:a16="http://schemas.microsoft.com/office/drawing/2014/main" id="{E5CB045C-80A0-4861-B801-B860B0C25EB5}"/>
                </a:ext>
              </a:extLst>
            </p:cNvPr>
            <p:cNvCxnSpPr>
              <a:cxnSpLocks/>
            </p:cNvCxnSpPr>
            <p:nvPr/>
          </p:nvCxnSpPr>
          <p:spPr>
            <a:xfrm>
              <a:off x="356552" y="5717443"/>
              <a:ext cx="375093" cy="0"/>
            </a:xfrm>
            <a:prstGeom prst="line">
              <a:avLst/>
            </a:prstGeom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Прямоугольник 88">
              <a:extLst>
                <a:ext uri="{FF2B5EF4-FFF2-40B4-BE49-F238E27FC236}">
                  <a16:creationId xmlns:a16="http://schemas.microsoft.com/office/drawing/2014/main" id="{58913112-0A1F-4B5F-AF4A-B179C0E58685}"/>
                </a:ext>
              </a:extLst>
            </p:cNvPr>
            <p:cNvSpPr/>
            <p:nvPr/>
          </p:nvSpPr>
          <p:spPr>
            <a:xfrm flipH="1">
              <a:off x="796131" y="5093895"/>
              <a:ext cx="712470" cy="84073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>
                <a:lnSpc>
                  <a:spcPts val="1000"/>
                </a:lnSpc>
              </a:pPr>
              <a:endParaRPr lang="en-US" sz="1200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1000"/>
                </a:lnSpc>
              </a:pPr>
              <a:r>
                <a:rPr lang="en-US" sz="1200" dirty="0">
                  <a:solidFill>
                    <a:sysClr val="windowText" lastClr="000000"/>
                  </a:solidFill>
                  <a:latin typeface="Nunito" pitchFamily="2" charset="-52"/>
                </a:rPr>
                <a:t>COMP</a:t>
              </a:r>
            </a:p>
          </p:txBody>
        </p:sp>
        <p:sp>
          <p:nvSpPr>
            <p:cNvPr id="90" name="Прямоугольник 89">
              <a:extLst>
                <a:ext uri="{FF2B5EF4-FFF2-40B4-BE49-F238E27FC236}">
                  <a16:creationId xmlns:a16="http://schemas.microsoft.com/office/drawing/2014/main" id="{F32850E0-93C3-4651-867B-99DBB85A2CF0}"/>
                </a:ext>
              </a:extLst>
            </p:cNvPr>
            <p:cNvSpPr/>
            <p:nvPr/>
          </p:nvSpPr>
          <p:spPr>
            <a:xfrm flipH="1">
              <a:off x="1508599" y="5093895"/>
              <a:ext cx="375093" cy="840739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 </a:t>
              </a: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A &lt; B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A = B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A &gt; B</a:t>
              </a:r>
            </a:p>
          </p:txBody>
        </p:sp>
        <p:sp>
          <p:nvSpPr>
            <p:cNvPr id="91" name="Прямоугольник 90">
              <a:extLst>
                <a:ext uri="{FF2B5EF4-FFF2-40B4-BE49-F238E27FC236}">
                  <a16:creationId xmlns:a16="http://schemas.microsoft.com/office/drawing/2014/main" id="{F7639765-F535-4CD2-B093-E6C9133AFDD9}"/>
                </a:ext>
              </a:extLst>
            </p:cNvPr>
            <p:cNvSpPr/>
            <p:nvPr/>
          </p:nvSpPr>
          <p:spPr>
            <a:xfrm flipH="1">
              <a:off x="631880" y="5093895"/>
              <a:ext cx="164252" cy="840732"/>
            </a:xfrm>
            <a:prstGeom prst="rect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A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  <a:p>
              <a:pPr algn="ctr">
                <a:lnSpc>
                  <a:spcPts val="500"/>
                </a:lnSpc>
              </a:pPr>
              <a:r>
                <a:rPr lang="en-US" sz="800" b="1" dirty="0">
                  <a:solidFill>
                    <a:sysClr val="windowText" lastClr="000000"/>
                  </a:solidFill>
                  <a:latin typeface="Nunito" pitchFamily="2" charset="-52"/>
                </a:rPr>
                <a:t>B</a:t>
              </a:r>
            </a:p>
            <a:p>
              <a:pPr algn="ctr">
                <a:lnSpc>
                  <a:spcPts val="500"/>
                </a:lnSpc>
              </a:pPr>
              <a:endParaRPr lang="en-US" sz="800" b="1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2561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542700E-E669-474D-ADAB-A52CA7E0E2AF}"/>
              </a:ext>
            </a:extLst>
          </p:cNvPr>
          <p:cNvSpPr/>
          <p:nvPr/>
        </p:nvSpPr>
        <p:spPr>
          <a:xfrm>
            <a:off x="163563" y="4090108"/>
            <a:ext cx="4695049" cy="736419"/>
          </a:xfrm>
          <a:prstGeom prst="rect">
            <a:avLst/>
          </a:prstGeom>
          <a:solidFill>
            <a:schemeClr val="bg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solidFill>
                <a:schemeClr val="accent3">
                  <a:lumMod val="60000"/>
                  <a:lumOff val="40000"/>
                </a:schemeClr>
              </a:solidFill>
              <a:latin typeface="Nunito" pitchFamily="2" charset="-52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598016F1-9C05-4B23-876B-132AFC5A3F06}"/>
              </a:ext>
            </a:extLst>
          </p:cNvPr>
          <p:cNvSpPr/>
          <p:nvPr/>
        </p:nvSpPr>
        <p:spPr>
          <a:xfrm>
            <a:off x="150992" y="4090108"/>
            <a:ext cx="4708796" cy="1400509"/>
          </a:xfrm>
          <a:prstGeom prst="rect">
            <a:avLst/>
          </a:prstGeom>
          <a:noFill/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latin typeface="Nunito" pitchFamily="2" charset="-52"/>
            </a:endParaRP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C68AF656-612C-4E3C-8733-436054E0E101}"/>
              </a:ext>
            </a:extLst>
          </p:cNvPr>
          <p:cNvCxnSpPr>
            <a:cxnSpLocks/>
          </p:cNvCxnSpPr>
          <p:nvPr/>
        </p:nvCxnSpPr>
        <p:spPr>
          <a:xfrm>
            <a:off x="163564" y="4838462"/>
            <a:ext cx="4710122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3319BF84-9EDB-4032-9FF5-F943000CAA3E}"/>
              </a:ext>
            </a:extLst>
          </p:cNvPr>
          <p:cNvCxnSpPr>
            <a:cxnSpLocks/>
          </p:cNvCxnSpPr>
          <p:nvPr/>
        </p:nvCxnSpPr>
        <p:spPr>
          <a:xfrm>
            <a:off x="2037491" y="4090108"/>
            <a:ext cx="0" cy="1400509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777F8566-71FA-4C58-BDA8-3E63B3FA7500}"/>
              </a:ext>
            </a:extLst>
          </p:cNvPr>
          <p:cNvSpPr/>
          <p:nvPr/>
        </p:nvSpPr>
        <p:spPr>
          <a:xfrm>
            <a:off x="150991" y="4072715"/>
            <a:ext cx="1897892" cy="765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Число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E9222988-7369-4B68-92C2-783151AF8203}"/>
              </a:ext>
            </a:extLst>
          </p:cNvPr>
          <p:cNvSpPr/>
          <p:nvPr/>
        </p:nvSpPr>
        <p:spPr>
          <a:xfrm>
            <a:off x="2037486" y="4072715"/>
            <a:ext cx="2821125" cy="7538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Представление числа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891547C5-78C2-40E9-9813-8AA5A0C01BEA}"/>
              </a:ext>
            </a:extLst>
          </p:cNvPr>
          <p:cNvSpPr/>
          <p:nvPr/>
        </p:nvSpPr>
        <p:spPr>
          <a:xfrm>
            <a:off x="150990" y="4838461"/>
            <a:ext cx="1885321" cy="6521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-1110000 = </a:t>
            </a:r>
          </a:p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-1.11</a:t>
            </a:r>
            <a:r>
              <a:rPr lang="ru-RU" sz="1800" dirty="0">
                <a:solidFill>
                  <a:sysClr val="windowText" lastClr="000000"/>
                </a:solidFill>
                <a:latin typeface="Nunito" pitchFamily="2" charset="-52"/>
              </a:rPr>
              <a:t>×</a:t>
            </a:r>
            <a:r>
              <a:rPr lang="ru-RU" sz="1800" dirty="0">
                <a:solidFill>
                  <a:schemeClr val="tx1"/>
                </a:solidFill>
                <a:latin typeface="Nunito" pitchFamily="2" charset="-52"/>
              </a:rPr>
              <a:t>2</a:t>
            </a:r>
            <a:r>
              <a:rPr lang="ru-RU" sz="1800" baseline="30000" dirty="0">
                <a:solidFill>
                  <a:schemeClr val="tx1"/>
                </a:solidFill>
                <a:latin typeface="Nunito" pitchFamily="2" charset="-52"/>
              </a:rPr>
              <a:t>6</a:t>
            </a:r>
            <a:endParaRPr lang="ru-BY" sz="1800" baseline="30000" dirty="0">
              <a:solidFill>
                <a:sysClr val="windowText" lastClr="000000"/>
              </a:solidFill>
              <a:latin typeface="Nunito" pitchFamily="2" charset="-52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75EB2F96-DFFB-41A1-AAA1-B572BDEACF8B}"/>
              </a:ext>
            </a:extLst>
          </p:cNvPr>
          <p:cNvSpPr/>
          <p:nvPr/>
        </p:nvSpPr>
        <p:spPr>
          <a:xfrm>
            <a:off x="2037488" y="4838461"/>
            <a:ext cx="2821123" cy="6521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rgbClr val="DD5959"/>
                </a:solidFill>
                <a:latin typeface="Nunito" pitchFamily="2" charset="-52"/>
              </a:rPr>
              <a:t>1</a:t>
            </a:r>
            <a:r>
              <a:rPr lang="ru-RU" dirty="0">
                <a:solidFill>
                  <a:srgbClr val="4472C4"/>
                </a:solidFill>
                <a:latin typeface="Nunito" pitchFamily="2" charset="-52"/>
              </a:rPr>
              <a:t>0000011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Nunito" pitchFamily="2" charset="-52"/>
              </a:rPr>
              <a:t>00000111</a:t>
            </a:r>
            <a:endParaRPr lang="ru-BY" dirty="0">
              <a:solidFill>
                <a:schemeClr val="accent6">
                  <a:lumMod val="75000"/>
                </a:schemeClr>
              </a:solidFill>
              <a:latin typeface="Nunito" pitchFamily="2" charset="-52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187DDA3E-6C20-48CE-A232-6E8DC76BB273}"/>
              </a:ext>
            </a:extLst>
          </p:cNvPr>
          <p:cNvSpPr/>
          <p:nvPr/>
        </p:nvSpPr>
        <p:spPr>
          <a:xfrm>
            <a:off x="150990" y="5675327"/>
            <a:ext cx="5444212" cy="1007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ru-RU" dirty="0">
                <a:solidFill>
                  <a:srgbClr val="DD5959"/>
                </a:solidFill>
                <a:latin typeface="Nunito" pitchFamily="2" charset="-52"/>
              </a:rPr>
              <a:t>1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– знаковый разряд</a:t>
            </a:r>
          </a:p>
          <a:p>
            <a:r>
              <a:rPr lang="ru-RU" dirty="0">
                <a:solidFill>
                  <a:srgbClr val="4472C4"/>
                </a:solidFill>
                <a:latin typeface="Nunito" pitchFamily="2" charset="-52"/>
              </a:rPr>
              <a:t>00000110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– разряды степени</a:t>
            </a:r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 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со смещением 127</a:t>
            </a:r>
          </a:p>
          <a:p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Nunito" pitchFamily="2" charset="-52"/>
              </a:rPr>
              <a:t>00000111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– разряды мантиссы (значащих цифр)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A40D51E2-3128-463C-9201-3608F4C76177}"/>
              </a:ext>
            </a:extLst>
          </p:cNvPr>
          <p:cNvSpPr/>
          <p:nvPr/>
        </p:nvSpPr>
        <p:spPr>
          <a:xfrm>
            <a:off x="505563" y="476997"/>
            <a:ext cx="9222448" cy="736419"/>
          </a:xfrm>
          <a:prstGeom prst="rect">
            <a:avLst/>
          </a:prstGeom>
          <a:solidFill>
            <a:schemeClr val="bg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solidFill>
                <a:schemeClr val="accent3">
                  <a:lumMod val="60000"/>
                  <a:lumOff val="40000"/>
                </a:schemeClr>
              </a:solidFill>
              <a:latin typeface="Nunito" pitchFamily="2" charset="-52"/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65DA0BD3-2D93-49D1-857C-B5BC15ACAF53}"/>
              </a:ext>
            </a:extLst>
          </p:cNvPr>
          <p:cNvSpPr/>
          <p:nvPr/>
        </p:nvSpPr>
        <p:spPr>
          <a:xfrm>
            <a:off x="5550710" y="3908991"/>
            <a:ext cx="1485355" cy="1232683"/>
          </a:xfrm>
          <a:prstGeom prst="rect">
            <a:avLst/>
          </a:prstGeom>
          <a:solidFill>
            <a:schemeClr val="bg2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solidFill>
                <a:schemeClr val="accent3">
                  <a:lumMod val="60000"/>
                  <a:lumOff val="40000"/>
                </a:schemeClr>
              </a:solidFill>
              <a:latin typeface="Nunito" pitchFamily="2" charset="-52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BAEF73CC-1F48-481C-B7ED-EBA8A3C4D4B0}"/>
              </a:ext>
            </a:extLst>
          </p:cNvPr>
          <p:cNvSpPr/>
          <p:nvPr/>
        </p:nvSpPr>
        <p:spPr>
          <a:xfrm>
            <a:off x="6035129" y="4322064"/>
            <a:ext cx="1000935" cy="81961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latin typeface="Nunito" pitchFamily="2" charset="-52"/>
            </a:endParaRPr>
          </a:p>
        </p:txBody>
      </p: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453EA40C-89DC-429A-8017-D4F6C54A13AF}"/>
              </a:ext>
            </a:extLst>
          </p:cNvPr>
          <p:cNvGrpSpPr/>
          <p:nvPr/>
        </p:nvGrpSpPr>
        <p:grpSpPr>
          <a:xfrm>
            <a:off x="492991" y="476997"/>
            <a:ext cx="9235022" cy="1400509"/>
            <a:chOff x="1720022" y="1361273"/>
            <a:chExt cx="7350608" cy="1400509"/>
          </a:xfrm>
        </p:grpSpPr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288FC0EF-54A4-4581-B208-22C5A28EC90B}"/>
                </a:ext>
              </a:extLst>
            </p:cNvPr>
            <p:cNvSpPr/>
            <p:nvPr/>
          </p:nvSpPr>
          <p:spPr>
            <a:xfrm>
              <a:off x="1720022" y="1361273"/>
              <a:ext cx="7350608" cy="1400509"/>
            </a:xfrm>
            <a:prstGeom prst="rect">
              <a:avLst/>
            </a:prstGeom>
            <a:noFill/>
            <a:ln w="28575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BY" dirty="0">
                <a:latin typeface="Nunito" pitchFamily="2" charset="-52"/>
              </a:endParaRPr>
            </a:p>
          </p:txBody>
        </p: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59ACFD95-810B-4AC8-A565-6C0F0034362B}"/>
                </a:ext>
              </a:extLst>
            </p:cNvPr>
            <p:cNvCxnSpPr>
              <a:cxnSpLocks/>
            </p:cNvCxnSpPr>
            <p:nvPr/>
          </p:nvCxnSpPr>
          <p:spPr>
            <a:xfrm>
              <a:off x="1730029" y="2109627"/>
              <a:ext cx="7340600" cy="0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E7B53373-7D41-48E8-9BC4-E111319C70FA}"/>
                </a:ext>
              </a:extLst>
            </p:cNvPr>
            <p:cNvCxnSpPr>
              <a:cxnSpLocks/>
            </p:cNvCxnSpPr>
            <p:nvPr/>
          </p:nvCxnSpPr>
          <p:spPr>
            <a:xfrm>
              <a:off x="3221579" y="1361273"/>
              <a:ext cx="0" cy="1400509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Прямая соединительная линия 31">
              <a:extLst>
                <a:ext uri="{FF2B5EF4-FFF2-40B4-BE49-F238E27FC236}">
                  <a16:creationId xmlns:a16="http://schemas.microsoft.com/office/drawing/2014/main" id="{33000967-32E2-4DB7-908A-6CFB1711546B}"/>
                </a:ext>
              </a:extLst>
            </p:cNvPr>
            <p:cNvCxnSpPr>
              <a:cxnSpLocks/>
            </p:cNvCxnSpPr>
            <p:nvPr/>
          </p:nvCxnSpPr>
          <p:spPr>
            <a:xfrm>
              <a:off x="5147734" y="1361273"/>
              <a:ext cx="0" cy="1400509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>
              <a:extLst>
                <a:ext uri="{FF2B5EF4-FFF2-40B4-BE49-F238E27FC236}">
                  <a16:creationId xmlns:a16="http://schemas.microsoft.com/office/drawing/2014/main" id="{A6367AE2-D316-4FA9-BCDD-1841753D209E}"/>
                </a:ext>
              </a:extLst>
            </p:cNvPr>
            <p:cNvCxnSpPr>
              <a:cxnSpLocks/>
            </p:cNvCxnSpPr>
            <p:nvPr/>
          </p:nvCxnSpPr>
          <p:spPr>
            <a:xfrm>
              <a:off x="7061486" y="1361273"/>
              <a:ext cx="0" cy="1400509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D7AA1D66-94F4-4A9A-AC35-49823F38F136}"/>
              </a:ext>
            </a:extLst>
          </p:cNvPr>
          <p:cNvSpPr/>
          <p:nvPr/>
        </p:nvSpPr>
        <p:spPr>
          <a:xfrm>
            <a:off x="492990" y="459604"/>
            <a:ext cx="1902084" cy="765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Число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B2BDDA6C-73EA-49DF-8D33-741119AAD927}"/>
              </a:ext>
            </a:extLst>
          </p:cNvPr>
          <p:cNvSpPr/>
          <p:nvPr/>
        </p:nvSpPr>
        <p:spPr>
          <a:xfrm>
            <a:off x="2379486" y="459604"/>
            <a:ext cx="2433735" cy="7538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Прямой код</a:t>
            </a:r>
          </a:p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(16-разрядный)</a:t>
            </a: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EC140CE8-F188-4BE8-8B1B-34FBC637A4EA}"/>
              </a:ext>
            </a:extLst>
          </p:cNvPr>
          <p:cNvSpPr/>
          <p:nvPr/>
        </p:nvSpPr>
        <p:spPr>
          <a:xfrm>
            <a:off x="4799437" y="459604"/>
            <a:ext cx="2419946" cy="765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Обратный код</a:t>
            </a:r>
            <a:endParaRPr lang="en-US" dirty="0">
              <a:solidFill>
                <a:schemeClr val="tx1"/>
              </a:solidFill>
              <a:latin typeface="Nunito" pitchFamily="2" charset="-52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(one’s complement)</a:t>
            </a:r>
            <a:endParaRPr lang="ru-RU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0E3863A3-0FAF-473B-9BC8-5D6EDB2C68D5}"/>
              </a:ext>
            </a:extLst>
          </p:cNvPr>
          <p:cNvSpPr/>
          <p:nvPr/>
        </p:nvSpPr>
        <p:spPr>
          <a:xfrm>
            <a:off x="7203799" y="459604"/>
            <a:ext cx="2524212" cy="7538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Дополнительный код</a:t>
            </a:r>
            <a:endParaRPr lang="en-US" dirty="0">
              <a:solidFill>
                <a:schemeClr val="tx1"/>
              </a:solidFill>
              <a:latin typeface="Nunito" pitchFamily="2" charset="-52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(two’s complement)</a:t>
            </a:r>
            <a:endParaRPr lang="ru-RU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002F6B46-8111-4EAF-9788-8CB066DE9E79}"/>
              </a:ext>
            </a:extLst>
          </p:cNvPr>
          <p:cNvSpPr/>
          <p:nvPr/>
        </p:nvSpPr>
        <p:spPr>
          <a:xfrm>
            <a:off x="492989" y="1225350"/>
            <a:ext cx="1886495" cy="6521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-1110110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AD9792CB-D9F9-4EDA-B4FC-F3291FC6EDA7}"/>
              </a:ext>
            </a:extLst>
          </p:cNvPr>
          <p:cNvSpPr/>
          <p:nvPr/>
        </p:nvSpPr>
        <p:spPr>
          <a:xfrm>
            <a:off x="2379488" y="1225350"/>
            <a:ext cx="2433733" cy="6521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rgbClr val="DD5959"/>
                </a:solidFill>
                <a:latin typeface="Nunito" pitchFamily="2" charset="-52"/>
              </a:rPr>
              <a:t>1</a:t>
            </a:r>
            <a:r>
              <a:rPr lang="ru-RU" dirty="0">
                <a:solidFill>
                  <a:srgbClr val="4472C4"/>
                </a:solidFill>
                <a:latin typeface="Nunito" pitchFamily="2" charset="-52"/>
              </a:rPr>
              <a:t>000000001110110</a:t>
            </a:r>
            <a:endParaRPr lang="ru-BY" dirty="0">
              <a:solidFill>
                <a:srgbClr val="4472C4"/>
              </a:solidFill>
              <a:latin typeface="Nunito" pitchFamily="2" charset="-52"/>
            </a:endParaRP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E2F93ACB-3371-4065-ADAF-BF84D1F17E46}"/>
              </a:ext>
            </a:extLst>
          </p:cNvPr>
          <p:cNvSpPr/>
          <p:nvPr/>
        </p:nvSpPr>
        <p:spPr>
          <a:xfrm>
            <a:off x="4799435" y="1225350"/>
            <a:ext cx="2419946" cy="6521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rgbClr val="DD5959"/>
                </a:solidFill>
                <a:latin typeface="Nunito" pitchFamily="2" charset="-52"/>
              </a:rPr>
              <a:t>1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Nunito" pitchFamily="2" charset="-52"/>
              </a:rPr>
              <a:t>111111110001001</a:t>
            </a:r>
            <a:endParaRPr lang="ru-BY" dirty="0">
              <a:solidFill>
                <a:schemeClr val="accent6">
                  <a:lumMod val="75000"/>
                </a:schemeClr>
              </a:solidFill>
              <a:latin typeface="Nunito" pitchFamily="2" charset="-52"/>
            </a:endParaRPr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44656B6F-E159-45D7-B257-8DF83DC3B6A5}"/>
              </a:ext>
            </a:extLst>
          </p:cNvPr>
          <p:cNvSpPr/>
          <p:nvPr/>
        </p:nvSpPr>
        <p:spPr>
          <a:xfrm>
            <a:off x="7203799" y="1225350"/>
            <a:ext cx="2524212" cy="6521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rgbClr val="DD5959"/>
                </a:solidFill>
                <a:latin typeface="Nunito" pitchFamily="2" charset="-52"/>
              </a:rPr>
              <a:t>1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Nunito" pitchFamily="2" charset="-52"/>
              </a:rPr>
              <a:t>111111110001010</a:t>
            </a:r>
            <a:endParaRPr lang="ru-BY" dirty="0">
              <a:solidFill>
                <a:schemeClr val="accent4">
                  <a:lumMod val="75000"/>
                </a:schemeClr>
              </a:solidFill>
              <a:latin typeface="Nunito" pitchFamily="2" charset="-52"/>
            </a:endParaRPr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EE089374-9519-4B56-AE05-A83E1AEFDCD8}"/>
              </a:ext>
            </a:extLst>
          </p:cNvPr>
          <p:cNvSpPr/>
          <p:nvPr/>
        </p:nvSpPr>
        <p:spPr>
          <a:xfrm>
            <a:off x="492989" y="2062216"/>
            <a:ext cx="9562312" cy="1007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ru-RU" dirty="0">
                <a:solidFill>
                  <a:srgbClr val="DD5959"/>
                </a:solidFill>
                <a:latin typeface="Nunito" pitchFamily="2" charset="-52"/>
              </a:rPr>
              <a:t>1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– знаковый разряд</a:t>
            </a:r>
          </a:p>
          <a:p>
            <a:r>
              <a:rPr lang="ru-RU" dirty="0">
                <a:solidFill>
                  <a:srgbClr val="4472C4"/>
                </a:solidFill>
                <a:latin typeface="Nunito" pitchFamily="2" charset="-52"/>
              </a:rPr>
              <a:t>001110110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– цифровые разряды (модуль числа)</a:t>
            </a:r>
          </a:p>
          <a:p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Nunito" pitchFamily="2" charset="-52"/>
              </a:rPr>
              <a:t>110001001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– цифровые разряды (инвертированный модуль числа)</a:t>
            </a:r>
          </a:p>
          <a:p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Nunito" pitchFamily="2" charset="-52"/>
              </a:rPr>
              <a:t>110001010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– цифровые разряды (инвертированный модуль числа + 1)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120A9202-FE0B-438D-A864-F72DCA80F08B}"/>
              </a:ext>
            </a:extLst>
          </p:cNvPr>
          <p:cNvCxnSpPr>
            <a:cxnSpLocks/>
          </p:cNvCxnSpPr>
          <p:nvPr/>
        </p:nvCxnSpPr>
        <p:spPr>
          <a:xfrm>
            <a:off x="5550710" y="4322065"/>
            <a:ext cx="148535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2C2FF2A2-DEDC-4D89-8FC1-D9DA27C7AA20}"/>
              </a:ext>
            </a:extLst>
          </p:cNvPr>
          <p:cNvCxnSpPr>
            <a:cxnSpLocks/>
          </p:cNvCxnSpPr>
          <p:nvPr/>
        </p:nvCxnSpPr>
        <p:spPr>
          <a:xfrm>
            <a:off x="6035129" y="3908991"/>
            <a:ext cx="0" cy="1232683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CF64C2E5-A7A1-4F90-9DE4-671700DFF9F0}"/>
              </a:ext>
            </a:extLst>
          </p:cNvPr>
          <p:cNvCxnSpPr>
            <a:cxnSpLocks/>
          </p:cNvCxnSpPr>
          <p:nvPr/>
        </p:nvCxnSpPr>
        <p:spPr>
          <a:xfrm>
            <a:off x="6544996" y="3908991"/>
            <a:ext cx="0" cy="1232683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013C18DA-E294-4EE1-BA41-74408A82662D}"/>
              </a:ext>
            </a:extLst>
          </p:cNvPr>
          <p:cNvCxnSpPr>
            <a:cxnSpLocks/>
          </p:cNvCxnSpPr>
          <p:nvPr/>
        </p:nvCxnSpPr>
        <p:spPr>
          <a:xfrm>
            <a:off x="5550710" y="4738625"/>
            <a:ext cx="148535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8D3D15C8-B5CA-4C7B-B92E-E294102B6FCB}"/>
              </a:ext>
            </a:extLst>
          </p:cNvPr>
          <p:cNvSpPr/>
          <p:nvPr/>
        </p:nvSpPr>
        <p:spPr>
          <a:xfrm>
            <a:off x="6096000" y="3950385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7116B998-F6FB-4B29-A1DD-93B5BCA22A9B}"/>
              </a:ext>
            </a:extLst>
          </p:cNvPr>
          <p:cNvSpPr/>
          <p:nvPr/>
        </p:nvSpPr>
        <p:spPr>
          <a:xfrm>
            <a:off x="5598864" y="3950385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Nunito" pitchFamily="2" charset="-52"/>
              </a:rPr>
              <a:t>+</a:t>
            </a:r>
            <a:endParaRPr lang="ru-BY" sz="2400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E83EA524-3B39-4609-8AF0-FAB59B95C602}"/>
              </a:ext>
            </a:extLst>
          </p:cNvPr>
          <p:cNvSpPr/>
          <p:nvPr/>
        </p:nvSpPr>
        <p:spPr>
          <a:xfrm>
            <a:off x="6596474" y="3950385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7F493303-C3C5-41C2-8127-330021458728}"/>
              </a:ext>
            </a:extLst>
          </p:cNvPr>
          <p:cNvSpPr/>
          <p:nvPr/>
        </p:nvSpPr>
        <p:spPr>
          <a:xfrm>
            <a:off x="6096000" y="4370350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B82B795C-C039-4CE5-8701-81DFDFAA306B}"/>
              </a:ext>
            </a:extLst>
          </p:cNvPr>
          <p:cNvSpPr/>
          <p:nvPr/>
        </p:nvSpPr>
        <p:spPr>
          <a:xfrm>
            <a:off x="5598864" y="4370350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408E37D7-D77A-45BA-B0A2-E0674C051493}"/>
              </a:ext>
            </a:extLst>
          </p:cNvPr>
          <p:cNvSpPr/>
          <p:nvPr/>
        </p:nvSpPr>
        <p:spPr>
          <a:xfrm>
            <a:off x="6596474" y="4370350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307B2694-716C-4A69-B748-382C45A67EB0}"/>
              </a:ext>
            </a:extLst>
          </p:cNvPr>
          <p:cNvSpPr/>
          <p:nvPr/>
        </p:nvSpPr>
        <p:spPr>
          <a:xfrm>
            <a:off x="6096000" y="4777389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C8D53BF3-A86C-4928-AF93-D70595BDAA85}"/>
              </a:ext>
            </a:extLst>
          </p:cNvPr>
          <p:cNvSpPr/>
          <p:nvPr/>
        </p:nvSpPr>
        <p:spPr>
          <a:xfrm>
            <a:off x="5598864" y="4777389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78F71ACC-189A-43A9-8B5F-F1E521A3B4FF}"/>
              </a:ext>
            </a:extLst>
          </p:cNvPr>
          <p:cNvSpPr/>
          <p:nvPr/>
        </p:nvSpPr>
        <p:spPr>
          <a:xfrm>
            <a:off x="6596474" y="4777389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71207725-545E-4B0F-8737-4FE8EAAB342D}"/>
              </a:ext>
            </a:extLst>
          </p:cNvPr>
          <p:cNvSpPr/>
          <p:nvPr/>
        </p:nvSpPr>
        <p:spPr>
          <a:xfrm>
            <a:off x="7256562" y="3908991"/>
            <a:ext cx="1485355" cy="1232683"/>
          </a:xfrm>
          <a:prstGeom prst="rect">
            <a:avLst/>
          </a:prstGeom>
          <a:solidFill>
            <a:schemeClr val="bg2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solidFill>
                <a:schemeClr val="accent3">
                  <a:lumMod val="60000"/>
                  <a:lumOff val="40000"/>
                </a:schemeClr>
              </a:solidFill>
              <a:latin typeface="Nunito" pitchFamily="2" charset="-52"/>
            </a:endParaRPr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F982B4C7-B891-4BBA-8270-1408D2D62126}"/>
              </a:ext>
            </a:extLst>
          </p:cNvPr>
          <p:cNvSpPr/>
          <p:nvPr/>
        </p:nvSpPr>
        <p:spPr>
          <a:xfrm>
            <a:off x="7740981" y="4322064"/>
            <a:ext cx="1000935" cy="81961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latin typeface="Nunito" pitchFamily="2" charset="-52"/>
            </a:endParaRPr>
          </a:p>
        </p:txBody>
      </p:sp>
      <p:cxnSp>
        <p:nvCxnSpPr>
          <p:cNvPr id="58" name="Прямая соединительная линия 57">
            <a:extLst>
              <a:ext uri="{FF2B5EF4-FFF2-40B4-BE49-F238E27FC236}">
                <a16:creationId xmlns:a16="http://schemas.microsoft.com/office/drawing/2014/main" id="{9B6F97DC-4B76-44D6-9549-3D99BA048323}"/>
              </a:ext>
            </a:extLst>
          </p:cNvPr>
          <p:cNvCxnSpPr>
            <a:cxnSpLocks/>
          </p:cNvCxnSpPr>
          <p:nvPr/>
        </p:nvCxnSpPr>
        <p:spPr>
          <a:xfrm>
            <a:off x="7256562" y="4322065"/>
            <a:ext cx="148535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единительная линия 58">
            <a:extLst>
              <a:ext uri="{FF2B5EF4-FFF2-40B4-BE49-F238E27FC236}">
                <a16:creationId xmlns:a16="http://schemas.microsoft.com/office/drawing/2014/main" id="{908454AB-8D76-43EE-B716-CB2FE65C2124}"/>
              </a:ext>
            </a:extLst>
          </p:cNvPr>
          <p:cNvCxnSpPr>
            <a:cxnSpLocks/>
          </p:cNvCxnSpPr>
          <p:nvPr/>
        </p:nvCxnSpPr>
        <p:spPr>
          <a:xfrm>
            <a:off x="7740981" y="3908991"/>
            <a:ext cx="0" cy="1232683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Прямая соединительная линия 59">
            <a:extLst>
              <a:ext uri="{FF2B5EF4-FFF2-40B4-BE49-F238E27FC236}">
                <a16:creationId xmlns:a16="http://schemas.microsoft.com/office/drawing/2014/main" id="{5285A85A-B84B-463F-B66C-C2CF42478CE2}"/>
              </a:ext>
            </a:extLst>
          </p:cNvPr>
          <p:cNvCxnSpPr>
            <a:cxnSpLocks/>
          </p:cNvCxnSpPr>
          <p:nvPr/>
        </p:nvCxnSpPr>
        <p:spPr>
          <a:xfrm>
            <a:off x="8250848" y="3908991"/>
            <a:ext cx="0" cy="1232683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единительная линия 60">
            <a:extLst>
              <a:ext uri="{FF2B5EF4-FFF2-40B4-BE49-F238E27FC236}">
                <a16:creationId xmlns:a16="http://schemas.microsoft.com/office/drawing/2014/main" id="{669C05C2-AC4C-4CB0-BD1E-F712A8E91D20}"/>
              </a:ext>
            </a:extLst>
          </p:cNvPr>
          <p:cNvCxnSpPr>
            <a:cxnSpLocks/>
          </p:cNvCxnSpPr>
          <p:nvPr/>
        </p:nvCxnSpPr>
        <p:spPr>
          <a:xfrm>
            <a:off x="7256562" y="4738625"/>
            <a:ext cx="148535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Прямоугольник 61">
            <a:extLst>
              <a:ext uri="{FF2B5EF4-FFF2-40B4-BE49-F238E27FC236}">
                <a16:creationId xmlns:a16="http://schemas.microsoft.com/office/drawing/2014/main" id="{178F523F-F090-4D64-9D13-3A39912A6672}"/>
              </a:ext>
            </a:extLst>
          </p:cNvPr>
          <p:cNvSpPr/>
          <p:nvPr/>
        </p:nvSpPr>
        <p:spPr>
          <a:xfrm>
            <a:off x="7801852" y="3950385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3" name="Прямоугольник 62">
            <a:extLst>
              <a:ext uri="{FF2B5EF4-FFF2-40B4-BE49-F238E27FC236}">
                <a16:creationId xmlns:a16="http://schemas.microsoft.com/office/drawing/2014/main" id="{51500761-B914-427D-B672-E8974D8CFA2D}"/>
              </a:ext>
            </a:extLst>
          </p:cNvPr>
          <p:cNvSpPr/>
          <p:nvPr/>
        </p:nvSpPr>
        <p:spPr>
          <a:xfrm>
            <a:off x="7304716" y="3950385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Nunito" pitchFamily="2" charset="-52"/>
              </a:rPr>
              <a:t>–</a:t>
            </a:r>
            <a:endParaRPr lang="ru-BY" sz="2400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E4ACE9EC-EE61-4803-8799-7C3CE35FEED5}"/>
              </a:ext>
            </a:extLst>
          </p:cNvPr>
          <p:cNvSpPr/>
          <p:nvPr/>
        </p:nvSpPr>
        <p:spPr>
          <a:xfrm>
            <a:off x="8302326" y="3950385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5" name="Прямоугольник 64">
            <a:extLst>
              <a:ext uri="{FF2B5EF4-FFF2-40B4-BE49-F238E27FC236}">
                <a16:creationId xmlns:a16="http://schemas.microsoft.com/office/drawing/2014/main" id="{15E5C53F-A25D-4AE8-8709-51AA7D53F9C0}"/>
              </a:ext>
            </a:extLst>
          </p:cNvPr>
          <p:cNvSpPr/>
          <p:nvPr/>
        </p:nvSpPr>
        <p:spPr>
          <a:xfrm>
            <a:off x="7801852" y="4370350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6" name="Прямоугольник 65">
            <a:extLst>
              <a:ext uri="{FF2B5EF4-FFF2-40B4-BE49-F238E27FC236}">
                <a16:creationId xmlns:a16="http://schemas.microsoft.com/office/drawing/2014/main" id="{DCE236D7-84DB-4BCB-84D4-BD14B1798714}"/>
              </a:ext>
            </a:extLst>
          </p:cNvPr>
          <p:cNvSpPr/>
          <p:nvPr/>
        </p:nvSpPr>
        <p:spPr>
          <a:xfrm>
            <a:off x="7304716" y="4370350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7" name="Прямоугольник 66">
            <a:extLst>
              <a:ext uri="{FF2B5EF4-FFF2-40B4-BE49-F238E27FC236}">
                <a16:creationId xmlns:a16="http://schemas.microsoft.com/office/drawing/2014/main" id="{972E4529-40A7-4E5E-B717-8926095F09A4}"/>
              </a:ext>
            </a:extLst>
          </p:cNvPr>
          <p:cNvSpPr/>
          <p:nvPr/>
        </p:nvSpPr>
        <p:spPr>
          <a:xfrm>
            <a:off x="8302326" y="4370350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8" name="Прямоугольник 67">
            <a:extLst>
              <a:ext uri="{FF2B5EF4-FFF2-40B4-BE49-F238E27FC236}">
                <a16:creationId xmlns:a16="http://schemas.microsoft.com/office/drawing/2014/main" id="{86552091-AE6B-4E92-B1E0-89BD5FB13FF3}"/>
              </a:ext>
            </a:extLst>
          </p:cNvPr>
          <p:cNvSpPr/>
          <p:nvPr/>
        </p:nvSpPr>
        <p:spPr>
          <a:xfrm>
            <a:off x="7801852" y="4777389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-1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69" name="Прямоугольник 68">
            <a:extLst>
              <a:ext uri="{FF2B5EF4-FFF2-40B4-BE49-F238E27FC236}">
                <a16:creationId xmlns:a16="http://schemas.microsoft.com/office/drawing/2014/main" id="{6E2222AF-1A0A-4015-AB97-6226B64EFDF7}"/>
              </a:ext>
            </a:extLst>
          </p:cNvPr>
          <p:cNvSpPr/>
          <p:nvPr/>
        </p:nvSpPr>
        <p:spPr>
          <a:xfrm>
            <a:off x="7304716" y="4777389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70" name="Прямоугольник 69">
            <a:extLst>
              <a:ext uri="{FF2B5EF4-FFF2-40B4-BE49-F238E27FC236}">
                <a16:creationId xmlns:a16="http://schemas.microsoft.com/office/drawing/2014/main" id="{973E1014-9D7D-41A8-A035-17EE149A0B10}"/>
              </a:ext>
            </a:extLst>
          </p:cNvPr>
          <p:cNvSpPr/>
          <p:nvPr/>
        </p:nvSpPr>
        <p:spPr>
          <a:xfrm>
            <a:off x="8302326" y="4777389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71" name="Прямоугольник 70">
            <a:extLst>
              <a:ext uri="{FF2B5EF4-FFF2-40B4-BE49-F238E27FC236}">
                <a16:creationId xmlns:a16="http://schemas.microsoft.com/office/drawing/2014/main" id="{39ED3D60-80F4-4BEB-938C-B67F8487A91A}"/>
              </a:ext>
            </a:extLst>
          </p:cNvPr>
          <p:cNvSpPr/>
          <p:nvPr/>
        </p:nvSpPr>
        <p:spPr>
          <a:xfrm>
            <a:off x="8897505" y="3906423"/>
            <a:ext cx="1485355" cy="1232683"/>
          </a:xfrm>
          <a:prstGeom prst="rect">
            <a:avLst/>
          </a:prstGeom>
          <a:solidFill>
            <a:schemeClr val="bg2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solidFill>
                <a:schemeClr val="accent3">
                  <a:lumMod val="60000"/>
                  <a:lumOff val="40000"/>
                </a:schemeClr>
              </a:solidFill>
              <a:latin typeface="Nunito" pitchFamily="2" charset="-52"/>
            </a:endParaRPr>
          </a:p>
        </p:txBody>
      </p:sp>
      <p:sp>
        <p:nvSpPr>
          <p:cNvPr id="72" name="Прямоугольник 71">
            <a:extLst>
              <a:ext uri="{FF2B5EF4-FFF2-40B4-BE49-F238E27FC236}">
                <a16:creationId xmlns:a16="http://schemas.microsoft.com/office/drawing/2014/main" id="{A77CB97B-7E7D-4C48-910B-C88C09991E50}"/>
              </a:ext>
            </a:extLst>
          </p:cNvPr>
          <p:cNvSpPr/>
          <p:nvPr/>
        </p:nvSpPr>
        <p:spPr>
          <a:xfrm>
            <a:off x="9381924" y="4319496"/>
            <a:ext cx="1000935" cy="81961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latin typeface="Nunito" pitchFamily="2" charset="-52"/>
            </a:endParaRPr>
          </a:p>
        </p:txBody>
      </p:sp>
      <p:cxnSp>
        <p:nvCxnSpPr>
          <p:cNvPr id="73" name="Прямая соединительная линия 72">
            <a:extLst>
              <a:ext uri="{FF2B5EF4-FFF2-40B4-BE49-F238E27FC236}">
                <a16:creationId xmlns:a16="http://schemas.microsoft.com/office/drawing/2014/main" id="{8E0D0116-423F-4F09-B0C9-2A213B7585C0}"/>
              </a:ext>
            </a:extLst>
          </p:cNvPr>
          <p:cNvCxnSpPr>
            <a:cxnSpLocks/>
          </p:cNvCxnSpPr>
          <p:nvPr/>
        </p:nvCxnSpPr>
        <p:spPr>
          <a:xfrm>
            <a:off x="8897505" y="4319497"/>
            <a:ext cx="148535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C9266385-22B5-4F27-9895-17A0D16A243C}"/>
              </a:ext>
            </a:extLst>
          </p:cNvPr>
          <p:cNvCxnSpPr>
            <a:cxnSpLocks/>
          </p:cNvCxnSpPr>
          <p:nvPr/>
        </p:nvCxnSpPr>
        <p:spPr>
          <a:xfrm>
            <a:off x="9381924" y="3906423"/>
            <a:ext cx="0" cy="1232683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Прямая соединительная линия 74">
            <a:extLst>
              <a:ext uri="{FF2B5EF4-FFF2-40B4-BE49-F238E27FC236}">
                <a16:creationId xmlns:a16="http://schemas.microsoft.com/office/drawing/2014/main" id="{07637CFB-76BB-4059-9C06-D5EF38078799}"/>
              </a:ext>
            </a:extLst>
          </p:cNvPr>
          <p:cNvCxnSpPr>
            <a:cxnSpLocks/>
          </p:cNvCxnSpPr>
          <p:nvPr/>
        </p:nvCxnSpPr>
        <p:spPr>
          <a:xfrm>
            <a:off x="9891791" y="3906423"/>
            <a:ext cx="0" cy="1232683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Прямая соединительная линия 75">
            <a:extLst>
              <a:ext uri="{FF2B5EF4-FFF2-40B4-BE49-F238E27FC236}">
                <a16:creationId xmlns:a16="http://schemas.microsoft.com/office/drawing/2014/main" id="{B0200B53-6450-4D82-8EFB-0DE612F47242}"/>
              </a:ext>
            </a:extLst>
          </p:cNvPr>
          <p:cNvCxnSpPr>
            <a:cxnSpLocks/>
          </p:cNvCxnSpPr>
          <p:nvPr/>
        </p:nvCxnSpPr>
        <p:spPr>
          <a:xfrm>
            <a:off x="8897505" y="4736057"/>
            <a:ext cx="148535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Прямоугольник 76">
            <a:extLst>
              <a:ext uri="{FF2B5EF4-FFF2-40B4-BE49-F238E27FC236}">
                <a16:creationId xmlns:a16="http://schemas.microsoft.com/office/drawing/2014/main" id="{E9D6F07B-8C4E-4C3B-864D-059CB8500BFA}"/>
              </a:ext>
            </a:extLst>
          </p:cNvPr>
          <p:cNvSpPr/>
          <p:nvPr/>
        </p:nvSpPr>
        <p:spPr>
          <a:xfrm>
            <a:off x="9442795" y="3947817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78" name="Прямоугольник 77">
            <a:extLst>
              <a:ext uri="{FF2B5EF4-FFF2-40B4-BE49-F238E27FC236}">
                <a16:creationId xmlns:a16="http://schemas.microsoft.com/office/drawing/2014/main" id="{259154F5-8579-47A8-8C8C-9121EF55B892}"/>
              </a:ext>
            </a:extLst>
          </p:cNvPr>
          <p:cNvSpPr/>
          <p:nvPr/>
        </p:nvSpPr>
        <p:spPr>
          <a:xfrm>
            <a:off x="8945659" y="3947817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Nunito" pitchFamily="2" charset="-52"/>
              </a:rPr>
              <a:t>×</a:t>
            </a:r>
            <a:endParaRPr lang="ru-BY" sz="2400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79" name="Прямоугольник 78">
            <a:extLst>
              <a:ext uri="{FF2B5EF4-FFF2-40B4-BE49-F238E27FC236}">
                <a16:creationId xmlns:a16="http://schemas.microsoft.com/office/drawing/2014/main" id="{3CBE19BC-3A0F-43E1-8E9C-B69B664D7AC4}"/>
              </a:ext>
            </a:extLst>
          </p:cNvPr>
          <p:cNvSpPr/>
          <p:nvPr/>
        </p:nvSpPr>
        <p:spPr>
          <a:xfrm>
            <a:off x="9943269" y="3947817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80" name="Прямоугольник 79">
            <a:extLst>
              <a:ext uri="{FF2B5EF4-FFF2-40B4-BE49-F238E27FC236}">
                <a16:creationId xmlns:a16="http://schemas.microsoft.com/office/drawing/2014/main" id="{45B7C1CF-03F4-4143-AE4D-3D4EAAA1E78F}"/>
              </a:ext>
            </a:extLst>
          </p:cNvPr>
          <p:cNvSpPr/>
          <p:nvPr/>
        </p:nvSpPr>
        <p:spPr>
          <a:xfrm>
            <a:off x="9442795" y="4367782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81" name="Прямоугольник 80">
            <a:extLst>
              <a:ext uri="{FF2B5EF4-FFF2-40B4-BE49-F238E27FC236}">
                <a16:creationId xmlns:a16="http://schemas.microsoft.com/office/drawing/2014/main" id="{FDBF80B2-C077-4C3E-869A-BDD1E71694E7}"/>
              </a:ext>
            </a:extLst>
          </p:cNvPr>
          <p:cNvSpPr/>
          <p:nvPr/>
        </p:nvSpPr>
        <p:spPr>
          <a:xfrm>
            <a:off x="8945659" y="4367782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82" name="Прямоугольник 81">
            <a:extLst>
              <a:ext uri="{FF2B5EF4-FFF2-40B4-BE49-F238E27FC236}">
                <a16:creationId xmlns:a16="http://schemas.microsoft.com/office/drawing/2014/main" id="{DE54055D-3E31-4F1C-8E2A-88BB015C6E0C}"/>
              </a:ext>
            </a:extLst>
          </p:cNvPr>
          <p:cNvSpPr/>
          <p:nvPr/>
        </p:nvSpPr>
        <p:spPr>
          <a:xfrm>
            <a:off x="9943269" y="4367782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83" name="Прямоугольник 82">
            <a:extLst>
              <a:ext uri="{FF2B5EF4-FFF2-40B4-BE49-F238E27FC236}">
                <a16:creationId xmlns:a16="http://schemas.microsoft.com/office/drawing/2014/main" id="{2B3DD74E-F02D-487E-87EE-9108B470E68A}"/>
              </a:ext>
            </a:extLst>
          </p:cNvPr>
          <p:cNvSpPr/>
          <p:nvPr/>
        </p:nvSpPr>
        <p:spPr>
          <a:xfrm>
            <a:off x="9442795" y="4774821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84" name="Прямоугольник 83">
            <a:extLst>
              <a:ext uri="{FF2B5EF4-FFF2-40B4-BE49-F238E27FC236}">
                <a16:creationId xmlns:a16="http://schemas.microsoft.com/office/drawing/2014/main" id="{239BDAF4-FBB0-418D-81EF-F82E1A4BD76D}"/>
              </a:ext>
            </a:extLst>
          </p:cNvPr>
          <p:cNvSpPr/>
          <p:nvPr/>
        </p:nvSpPr>
        <p:spPr>
          <a:xfrm>
            <a:off x="8945659" y="4774821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85" name="Прямоугольник 84">
            <a:extLst>
              <a:ext uri="{FF2B5EF4-FFF2-40B4-BE49-F238E27FC236}">
                <a16:creationId xmlns:a16="http://schemas.microsoft.com/office/drawing/2014/main" id="{6A07A34D-D805-42B5-BC2A-34F71538D4A4}"/>
              </a:ext>
            </a:extLst>
          </p:cNvPr>
          <p:cNvSpPr/>
          <p:nvPr/>
        </p:nvSpPr>
        <p:spPr>
          <a:xfrm>
            <a:off x="9943269" y="4774821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86" name="Прямоугольник 85">
            <a:extLst>
              <a:ext uri="{FF2B5EF4-FFF2-40B4-BE49-F238E27FC236}">
                <a16:creationId xmlns:a16="http://schemas.microsoft.com/office/drawing/2014/main" id="{BA24A85C-E029-4F41-A5B8-3A8861077821}"/>
              </a:ext>
            </a:extLst>
          </p:cNvPr>
          <p:cNvSpPr/>
          <p:nvPr/>
        </p:nvSpPr>
        <p:spPr>
          <a:xfrm>
            <a:off x="10534613" y="3906423"/>
            <a:ext cx="1485355" cy="1232683"/>
          </a:xfrm>
          <a:prstGeom prst="rect">
            <a:avLst/>
          </a:prstGeom>
          <a:solidFill>
            <a:schemeClr val="bg2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solidFill>
                <a:schemeClr val="accent3">
                  <a:lumMod val="60000"/>
                  <a:lumOff val="40000"/>
                </a:schemeClr>
              </a:solidFill>
              <a:latin typeface="Nunito" pitchFamily="2" charset="-52"/>
            </a:endParaRPr>
          </a:p>
        </p:txBody>
      </p:sp>
      <p:sp>
        <p:nvSpPr>
          <p:cNvPr id="87" name="Прямоугольник 86">
            <a:extLst>
              <a:ext uri="{FF2B5EF4-FFF2-40B4-BE49-F238E27FC236}">
                <a16:creationId xmlns:a16="http://schemas.microsoft.com/office/drawing/2014/main" id="{6F8EEA62-F6F6-4EBB-93DA-A018E2A86A2B}"/>
              </a:ext>
            </a:extLst>
          </p:cNvPr>
          <p:cNvSpPr/>
          <p:nvPr/>
        </p:nvSpPr>
        <p:spPr>
          <a:xfrm>
            <a:off x="11019032" y="4319496"/>
            <a:ext cx="1000935" cy="819610"/>
          </a:xfrm>
          <a:prstGeom prst="rect">
            <a:avLst/>
          </a:prstGeom>
          <a:solidFill>
            <a:schemeClr val="bg1"/>
          </a:solidFill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latin typeface="Nunito" pitchFamily="2" charset="-52"/>
            </a:endParaRPr>
          </a:p>
        </p:txBody>
      </p:sp>
      <p:cxnSp>
        <p:nvCxnSpPr>
          <p:cNvPr id="88" name="Прямая соединительная линия 87">
            <a:extLst>
              <a:ext uri="{FF2B5EF4-FFF2-40B4-BE49-F238E27FC236}">
                <a16:creationId xmlns:a16="http://schemas.microsoft.com/office/drawing/2014/main" id="{838BBB1D-4177-4814-B239-13C3309DA854}"/>
              </a:ext>
            </a:extLst>
          </p:cNvPr>
          <p:cNvCxnSpPr>
            <a:cxnSpLocks/>
          </p:cNvCxnSpPr>
          <p:nvPr/>
        </p:nvCxnSpPr>
        <p:spPr>
          <a:xfrm>
            <a:off x="10534613" y="4319497"/>
            <a:ext cx="148535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Прямая соединительная линия 88">
            <a:extLst>
              <a:ext uri="{FF2B5EF4-FFF2-40B4-BE49-F238E27FC236}">
                <a16:creationId xmlns:a16="http://schemas.microsoft.com/office/drawing/2014/main" id="{2D6B62B8-74FD-4EB2-963D-D24578B58DFE}"/>
              </a:ext>
            </a:extLst>
          </p:cNvPr>
          <p:cNvCxnSpPr>
            <a:cxnSpLocks/>
          </p:cNvCxnSpPr>
          <p:nvPr/>
        </p:nvCxnSpPr>
        <p:spPr>
          <a:xfrm>
            <a:off x="11019032" y="3906423"/>
            <a:ext cx="0" cy="1232683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Прямая соединительная линия 89">
            <a:extLst>
              <a:ext uri="{FF2B5EF4-FFF2-40B4-BE49-F238E27FC236}">
                <a16:creationId xmlns:a16="http://schemas.microsoft.com/office/drawing/2014/main" id="{01260885-7AF0-4419-AE10-026C95083F35}"/>
              </a:ext>
            </a:extLst>
          </p:cNvPr>
          <p:cNvCxnSpPr>
            <a:cxnSpLocks/>
          </p:cNvCxnSpPr>
          <p:nvPr/>
        </p:nvCxnSpPr>
        <p:spPr>
          <a:xfrm>
            <a:off x="11528899" y="3906423"/>
            <a:ext cx="0" cy="1232683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Прямая соединительная линия 90">
            <a:extLst>
              <a:ext uri="{FF2B5EF4-FFF2-40B4-BE49-F238E27FC236}">
                <a16:creationId xmlns:a16="http://schemas.microsoft.com/office/drawing/2014/main" id="{A7D9A447-EA3B-4CEC-803C-887403959F51}"/>
              </a:ext>
            </a:extLst>
          </p:cNvPr>
          <p:cNvCxnSpPr>
            <a:cxnSpLocks/>
          </p:cNvCxnSpPr>
          <p:nvPr/>
        </p:nvCxnSpPr>
        <p:spPr>
          <a:xfrm>
            <a:off x="10534613" y="4736057"/>
            <a:ext cx="148535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Прямоугольник 91">
            <a:extLst>
              <a:ext uri="{FF2B5EF4-FFF2-40B4-BE49-F238E27FC236}">
                <a16:creationId xmlns:a16="http://schemas.microsoft.com/office/drawing/2014/main" id="{64D32F2A-D552-4AC9-A9F1-5BF606E7C09F}"/>
              </a:ext>
            </a:extLst>
          </p:cNvPr>
          <p:cNvSpPr/>
          <p:nvPr/>
        </p:nvSpPr>
        <p:spPr>
          <a:xfrm>
            <a:off x="11079903" y="3947817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3" name="Прямоугольник 92">
            <a:extLst>
              <a:ext uri="{FF2B5EF4-FFF2-40B4-BE49-F238E27FC236}">
                <a16:creationId xmlns:a16="http://schemas.microsoft.com/office/drawing/2014/main" id="{2C13D549-0FDB-4DAE-A5BB-6085CEFFA22E}"/>
              </a:ext>
            </a:extLst>
          </p:cNvPr>
          <p:cNvSpPr/>
          <p:nvPr/>
        </p:nvSpPr>
        <p:spPr>
          <a:xfrm>
            <a:off x="10582767" y="3947817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Nunito" pitchFamily="2" charset="-52"/>
              </a:rPr>
              <a:t>?</a:t>
            </a:r>
            <a:endParaRPr lang="ru-BY" sz="2400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4" name="Прямоугольник 93">
            <a:extLst>
              <a:ext uri="{FF2B5EF4-FFF2-40B4-BE49-F238E27FC236}">
                <a16:creationId xmlns:a16="http://schemas.microsoft.com/office/drawing/2014/main" id="{EE47635C-0050-4458-8198-D3E3A0FEF871}"/>
              </a:ext>
            </a:extLst>
          </p:cNvPr>
          <p:cNvSpPr/>
          <p:nvPr/>
        </p:nvSpPr>
        <p:spPr>
          <a:xfrm>
            <a:off x="11580377" y="3947817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5" name="Прямоугольник 94">
            <a:extLst>
              <a:ext uri="{FF2B5EF4-FFF2-40B4-BE49-F238E27FC236}">
                <a16:creationId xmlns:a16="http://schemas.microsoft.com/office/drawing/2014/main" id="{7BD25EC3-6ACE-4FF6-9FF7-C0553D263BF5}"/>
              </a:ext>
            </a:extLst>
          </p:cNvPr>
          <p:cNvSpPr/>
          <p:nvPr/>
        </p:nvSpPr>
        <p:spPr>
          <a:xfrm>
            <a:off x="11079903" y="4367782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=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6" name="Прямоугольник 95">
            <a:extLst>
              <a:ext uri="{FF2B5EF4-FFF2-40B4-BE49-F238E27FC236}">
                <a16:creationId xmlns:a16="http://schemas.microsoft.com/office/drawing/2014/main" id="{1BE050B8-6E0D-4205-BFE1-8B184BD1D881}"/>
              </a:ext>
            </a:extLst>
          </p:cNvPr>
          <p:cNvSpPr/>
          <p:nvPr/>
        </p:nvSpPr>
        <p:spPr>
          <a:xfrm>
            <a:off x="10582767" y="4367782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0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7" name="Прямоугольник 96">
            <a:extLst>
              <a:ext uri="{FF2B5EF4-FFF2-40B4-BE49-F238E27FC236}">
                <a16:creationId xmlns:a16="http://schemas.microsoft.com/office/drawing/2014/main" id="{9FD83822-D4C4-43E1-9363-9652D8CD0441}"/>
              </a:ext>
            </a:extLst>
          </p:cNvPr>
          <p:cNvSpPr/>
          <p:nvPr/>
        </p:nvSpPr>
        <p:spPr>
          <a:xfrm>
            <a:off x="11580377" y="4367782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&gt;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32116C41-8E0C-4A54-8364-5E07446EC0C3}"/>
              </a:ext>
            </a:extLst>
          </p:cNvPr>
          <p:cNvSpPr/>
          <p:nvPr/>
        </p:nvSpPr>
        <p:spPr>
          <a:xfrm>
            <a:off x="11079903" y="4774821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&lt;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95961E3B-AF02-4360-86FE-DC480BA5766D}"/>
              </a:ext>
            </a:extLst>
          </p:cNvPr>
          <p:cNvSpPr/>
          <p:nvPr/>
        </p:nvSpPr>
        <p:spPr>
          <a:xfrm>
            <a:off x="10582767" y="4774821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D00E2D38-8A11-441A-B2CA-2921FFB4E7FD}"/>
              </a:ext>
            </a:extLst>
          </p:cNvPr>
          <p:cNvSpPr/>
          <p:nvPr/>
        </p:nvSpPr>
        <p:spPr>
          <a:xfrm>
            <a:off x="11580377" y="4774821"/>
            <a:ext cx="388112" cy="326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=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9202197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F1CC88F-F859-4350-92B5-F2629241AD2C}"/>
              </a:ext>
            </a:extLst>
          </p:cNvPr>
          <p:cNvSpPr/>
          <p:nvPr/>
        </p:nvSpPr>
        <p:spPr>
          <a:xfrm>
            <a:off x="2272683" y="781235"/>
            <a:ext cx="7386222" cy="5388746"/>
          </a:xfrm>
          <a:prstGeom prst="rect">
            <a:avLst/>
          </a:prstGeom>
          <a:solidFill>
            <a:schemeClr val="bg1"/>
          </a:solidFill>
          <a:ln w="28575" cap="sq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tx1"/>
                </a:solidFill>
                <a:latin typeface="Nunito" pitchFamily="2" charset="-52"/>
              </a:rPr>
              <a:t>компьютер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AB38FB8-FFE1-485C-9F1D-785E9CB4F65A}"/>
              </a:ext>
            </a:extLst>
          </p:cNvPr>
          <p:cNvSpPr/>
          <p:nvPr/>
        </p:nvSpPr>
        <p:spPr>
          <a:xfrm>
            <a:off x="2825622" y="1134717"/>
            <a:ext cx="6297081" cy="752193"/>
          </a:xfrm>
          <a:prstGeom prst="rect">
            <a:avLst/>
          </a:prstGeom>
          <a:solidFill>
            <a:schemeClr val="bg1"/>
          </a:solidFill>
          <a:ln w="28575" cap="sq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tx1"/>
                </a:solidFill>
                <a:latin typeface="Nunito" pitchFamily="2" charset="-52"/>
              </a:rPr>
              <a:t>память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DABF3AE-FC51-487B-BF81-5082F5BC9073}"/>
              </a:ext>
            </a:extLst>
          </p:cNvPr>
          <p:cNvSpPr/>
          <p:nvPr/>
        </p:nvSpPr>
        <p:spPr>
          <a:xfrm>
            <a:off x="4167102" y="3290357"/>
            <a:ext cx="4477488" cy="262416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процессор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56008B1-7C65-4F38-8BA2-C8731A8ED069}"/>
              </a:ext>
            </a:extLst>
          </p:cNvPr>
          <p:cNvSpPr/>
          <p:nvPr/>
        </p:nvSpPr>
        <p:spPr>
          <a:xfrm rot="5400000">
            <a:off x="2411288" y="3773485"/>
            <a:ext cx="1237765" cy="271511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контроллер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419046D-C758-4073-9E26-24030CD6D8FA}"/>
              </a:ext>
            </a:extLst>
          </p:cNvPr>
          <p:cNvSpPr/>
          <p:nvPr/>
        </p:nvSpPr>
        <p:spPr>
          <a:xfrm rot="5400000">
            <a:off x="2411288" y="5159881"/>
            <a:ext cx="1237765" cy="271511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контроллер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9CD940A-B210-40A0-A94F-FCA1774EA7E9}"/>
              </a:ext>
            </a:extLst>
          </p:cNvPr>
          <p:cNvSpPr/>
          <p:nvPr/>
        </p:nvSpPr>
        <p:spPr>
          <a:xfrm rot="16200000">
            <a:off x="8302434" y="3773485"/>
            <a:ext cx="1237765" cy="271511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контроллер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AFB7F4E-A224-47F0-8322-39AC271C3C43}"/>
              </a:ext>
            </a:extLst>
          </p:cNvPr>
          <p:cNvSpPr/>
          <p:nvPr/>
        </p:nvSpPr>
        <p:spPr>
          <a:xfrm rot="16200000">
            <a:off x="8302434" y="5159881"/>
            <a:ext cx="1237765" cy="271511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контроллер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8F134D7-71B5-40BD-8E21-D872B1F3DCD6}"/>
              </a:ext>
            </a:extLst>
          </p:cNvPr>
          <p:cNvSpPr/>
          <p:nvPr/>
        </p:nvSpPr>
        <p:spPr>
          <a:xfrm>
            <a:off x="229711" y="3704207"/>
            <a:ext cx="1539091" cy="405306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клавиатура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BA0E5E3-B407-415B-A62B-943FA2625691}"/>
              </a:ext>
            </a:extLst>
          </p:cNvPr>
          <p:cNvSpPr/>
          <p:nvPr/>
        </p:nvSpPr>
        <p:spPr>
          <a:xfrm>
            <a:off x="275986" y="5092984"/>
            <a:ext cx="1539091" cy="405306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мышь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DF865B8-1C70-467A-A43C-C7863B8B2712}"/>
              </a:ext>
            </a:extLst>
          </p:cNvPr>
          <p:cNvSpPr/>
          <p:nvPr/>
        </p:nvSpPr>
        <p:spPr>
          <a:xfrm>
            <a:off x="9846150" y="3704207"/>
            <a:ext cx="1539091" cy="405306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монитор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7017722-3D94-477D-8E27-48FD6F1CEB2B}"/>
              </a:ext>
            </a:extLst>
          </p:cNvPr>
          <p:cNvSpPr/>
          <p:nvPr/>
        </p:nvSpPr>
        <p:spPr>
          <a:xfrm>
            <a:off x="10168041" y="5092983"/>
            <a:ext cx="1539091" cy="405306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колонки</a:t>
            </a: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9DD55449-8DD6-4957-817B-419E7C29516A}"/>
              </a:ext>
            </a:extLst>
          </p:cNvPr>
          <p:cNvCxnSpPr>
            <a:stCxn id="9" idx="3"/>
            <a:endCxn id="5" idx="2"/>
          </p:cNvCxnSpPr>
          <p:nvPr/>
        </p:nvCxnSpPr>
        <p:spPr>
          <a:xfrm>
            <a:off x="1768802" y="3906860"/>
            <a:ext cx="1125613" cy="2381"/>
          </a:xfrm>
          <a:prstGeom prst="line">
            <a:avLst/>
          </a:prstGeom>
          <a:ln w="5715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5F5FDC70-821B-41E0-8649-9C4488779BBC}"/>
              </a:ext>
            </a:extLst>
          </p:cNvPr>
          <p:cNvCxnSpPr>
            <a:stCxn id="11" idx="3"/>
            <a:endCxn id="6" idx="2"/>
          </p:cNvCxnSpPr>
          <p:nvPr/>
        </p:nvCxnSpPr>
        <p:spPr>
          <a:xfrm>
            <a:off x="1815077" y="5295637"/>
            <a:ext cx="1079338" cy="0"/>
          </a:xfrm>
          <a:prstGeom prst="line">
            <a:avLst/>
          </a:prstGeom>
          <a:ln w="5715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DE1DCCA-9CBE-4D60-BA44-2D00DCB2CFC2}"/>
              </a:ext>
            </a:extLst>
          </p:cNvPr>
          <p:cNvCxnSpPr>
            <a:stCxn id="12" idx="1"/>
            <a:endCxn id="7" idx="2"/>
          </p:cNvCxnSpPr>
          <p:nvPr/>
        </p:nvCxnSpPr>
        <p:spPr>
          <a:xfrm flipH="1">
            <a:off x="9057072" y="3906860"/>
            <a:ext cx="789078" cy="2380"/>
          </a:xfrm>
          <a:prstGeom prst="line">
            <a:avLst/>
          </a:prstGeom>
          <a:ln w="5715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E08E0703-5DA5-4F5A-B8A9-9BF74D6CDBC3}"/>
              </a:ext>
            </a:extLst>
          </p:cNvPr>
          <p:cNvCxnSpPr>
            <a:stCxn id="13" idx="1"/>
            <a:endCxn id="8" idx="2"/>
          </p:cNvCxnSpPr>
          <p:nvPr/>
        </p:nvCxnSpPr>
        <p:spPr>
          <a:xfrm flipH="1">
            <a:off x="9057072" y="5295636"/>
            <a:ext cx="1110969" cy="0"/>
          </a:xfrm>
          <a:prstGeom prst="line">
            <a:avLst/>
          </a:prstGeom>
          <a:ln w="5715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699593A6-EE39-4350-8256-B0C09F386BD3}"/>
              </a:ext>
            </a:extLst>
          </p:cNvPr>
          <p:cNvSpPr/>
          <p:nvPr/>
        </p:nvSpPr>
        <p:spPr>
          <a:xfrm>
            <a:off x="2846919" y="2158863"/>
            <a:ext cx="1828795" cy="401093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>
              <a:lnSpc>
                <a:spcPts val="1400"/>
              </a:lnSpc>
            </a:pPr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контроллер системной шины</a:t>
            </a: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437030FF-0FEB-4D49-8E54-CAD3798D8905}"/>
              </a:ext>
            </a:extLst>
          </p:cNvPr>
          <p:cNvSpPr/>
          <p:nvPr/>
        </p:nvSpPr>
        <p:spPr>
          <a:xfrm>
            <a:off x="4998128" y="2398962"/>
            <a:ext cx="1828800" cy="225925"/>
          </a:xfrm>
          <a:prstGeom prst="rect">
            <a:avLst/>
          </a:prstGeom>
          <a:solidFill>
            <a:schemeClr val="bg1"/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tx1"/>
                </a:solidFill>
                <a:latin typeface="Nunito" pitchFamily="2" charset="-52"/>
              </a:rPr>
              <a:t>системная шина</a:t>
            </a:r>
          </a:p>
        </p:txBody>
      </p: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C21B5E6F-1C07-463B-97EE-C6C39F7CAF90}"/>
              </a:ext>
            </a:extLst>
          </p:cNvPr>
          <p:cNvCxnSpPr>
            <a:cxnSpLocks/>
          </p:cNvCxnSpPr>
          <p:nvPr/>
        </p:nvCxnSpPr>
        <p:spPr>
          <a:xfrm>
            <a:off x="2724428" y="2654424"/>
            <a:ext cx="6499471" cy="0"/>
          </a:xfrm>
          <a:prstGeom prst="line">
            <a:avLst/>
          </a:prstGeom>
          <a:ln w="5715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72ACC6FA-774A-4FF5-9351-7F6EB1214830}"/>
              </a:ext>
            </a:extLst>
          </p:cNvPr>
          <p:cNvCxnSpPr>
            <a:cxnSpLocks/>
          </p:cNvCxnSpPr>
          <p:nvPr/>
        </p:nvCxnSpPr>
        <p:spPr>
          <a:xfrm>
            <a:off x="2724428" y="2735803"/>
            <a:ext cx="6499471" cy="0"/>
          </a:xfrm>
          <a:prstGeom prst="line">
            <a:avLst/>
          </a:prstGeom>
          <a:ln w="57150" cap="sq">
            <a:solidFill>
              <a:srgbClr val="1DD71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CDB0C824-3514-423C-9410-E3477388F4FA}"/>
              </a:ext>
            </a:extLst>
          </p:cNvPr>
          <p:cNvCxnSpPr>
            <a:cxnSpLocks/>
          </p:cNvCxnSpPr>
          <p:nvPr/>
        </p:nvCxnSpPr>
        <p:spPr>
          <a:xfrm>
            <a:off x="2724428" y="2827539"/>
            <a:ext cx="6499471" cy="0"/>
          </a:xfrm>
          <a:prstGeom prst="line">
            <a:avLst/>
          </a:prstGeom>
          <a:ln w="57150" cap="sq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3986D381-603D-43D5-8092-B3E54C2B18C7}"/>
              </a:ext>
            </a:extLst>
          </p:cNvPr>
          <p:cNvGrpSpPr/>
          <p:nvPr/>
        </p:nvGrpSpPr>
        <p:grpSpPr>
          <a:xfrm>
            <a:off x="2952750" y="2654424"/>
            <a:ext cx="140970" cy="635933"/>
            <a:chOff x="2952750" y="2654424"/>
            <a:chExt cx="140970" cy="635933"/>
          </a:xfrm>
          <a:solidFill>
            <a:schemeClr val="bg1"/>
          </a:solidFill>
        </p:grpSpPr>
        <p:cxnSp>
          <p:nvCxnSpPr>
            <p:cNvPr id="40" name="Прямая соединительная линия 39">
              <a:extLst>
                <a:ext uri="{FF2B5EF4-FFF2-40B4-BE49-F238E27FC236}">
                  <a16:creationId xmlns:a16="http://schemas.microsoft.com/office/drawing/2014/main" id="{0531406D-F404-47BE-8369-B6E69055049F}"/>
                </a:ext>
              </a:extLst>
            </p:cNvPr>
            <p:cNvCxnSpPr>
              <a:cxnSpLocks/>
            </p:cNvCxnSpPr>
            <p:nvPr/>
          </p:nvCxnSpPr>
          <p:spPr>
            <a:xfrm>
              <a:off x="3025140" y="2654424"/>
              <a:ext cx="0" cy="635933"/>
            </a:xfrm>
            <a:prstGeom prst="line">
              <a:avLst/>
            </a:prstGeom>
            <a:grpFill/>
            <a:ln w="57150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AC081439-1A6B-441F-A660-F1859B7C6DC9}"/>
                </a:ext>
              </a:extLst>
            </p:cNvPr>
            <p:cNvCxnSpPr>
              <a:cxnSpLocks/>
            </p:cNvCxnSpPr>
            <p:nvPr/>
          </p:nvCxnSpPr>
          <p:spPr>
            <a:xfrm>
              <a:off x="3093720" y="2735803"/>
              <a:ext cx="0" cy="554554"/>
            </a:xfrm>
            <a:prstGeom prst="line">
              <a:avLst/>
            </a:prstGeom>
            <a:grpFill/>
            <a:ln w="57150" cap="sq">
              <a:solidFill>
                <a:srgbClr val="1DD7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3DFD83FA-50C4-4826-9EDB-48CB4EE6C4E5}"/>
                </a:ext>
              </a:extLst>
            </p:cNvPr>
            <p:cNvCxnSpPr>
              <a:cxnSpLocks/>
            </p:cNvCxnSpPr>
            <p:nvPr/>
          </p:nvCxnSpPr>
          <p:spPr>
            <a:xfrm>
              <a:off x="2952750" y="2827539"/>
              <a:ext cx="0" cy="462818"/>
            </a:xfrm>
            <a:prstGeom prst="line">
              <a:avLst/>
            </a:prstGeom>
            <a:grpFill/>
            <a:ln w="57150" cap="sq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61EE4907-E182-48B3-9597-8F05BDA1E3D1}"/>
              </a:ext>
            </a:extLst>
          </p:cNvPr>
          <p:cNvGrpSpPr/>
          <p:nvPr/>
        </p:nvGrpSpPr>
        <p:grpSpPr>
          <a:xfrm>
            <a:off x="5235208" y="2654424"/>
            <a:ext cx="140970" cy="635933"/>
            <a:chOff x="2952750" y="2654424"/>
            <a:chExt cx="140970" cy="635933"/>
          </a:xfrm>
          <a:solidFill>
            <a:schemeClr val="bg1"/>
          </a:solidFill>
        </p:grpSpPr>
        <p:cxnSp>
          <p:nvCxnSpPr>
            <p:cNvPr id="51" name="Прямая соединительная линия 50">
              <a:extLst>
                <a:ext uri="{FF2B5EF4-FFF2-40B4-BE49-F238E27FC236}">
                  <a16:creationId xmlns:a16="http://schemas.microsoft.com/office/drawing/2014/main" id="{87BE23A1-B264-4EBE-BF32-F74FD1A2182E}"/>
                </a:ext>
              </a:extLst>
            </p:cNvPr>
            <p:cNvCxnSpPr>
              <a:cxnSpLocks/>
            </p:cNvCxnSpPr>
            <p:nvPr/>
          </p:nvCxnSpPr>
          <p:spPr>
            <a:xfrm>
              <a:off x="3025140" y="2654424"/>
              <a:ext cx="0" cy="635933"/>
            </a:xfrm>
            <a:prstGeom prst="line">
              <a:avLst/>
            </a:prstGeom>
            <a:grpFill/>
            <a:ln w="57150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Прямая соединительная линия 51">
              <a:extLst>
                <a:ext uri="{FF2B5EF4-FFF2-40B4-BE49-F238E27FC236}">
                  <a16:creationId xmlns:a16="http://schemas.microsoft.com/office/drawing/2014/main" id="{6F4FA5DA-A2E0-41C3-B5E9-D9BEA272BB44}"/>
                </a:ext>
              </a:extLst>
            </p:cNvPr>
            <p:cNvCxnSpPr>
              <a:cxnSpLocks/>
            </p:cNvCxnSpPr>
            <p:nvPr/>
          </p:nvCxnSpPr>
          <p:spPr>
            <a:xfrm>
              <a:off x="3093720" y="2735803"/>
              <a:ext cx="0" cy="554554"/>
            </a:xfrm>
            <a:prstGeom prst="line">
              <a:avLst/>
            </a:prstGeom>
            <a:grpFill/>
            <a:ln w="57150" cap="sq">
              <a:solidFill>
                <a:srgbClr val="1DD7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Прямая соединительная линия 52">
              <a:extLst>
                <a:ext uri="{FF2B5EF4-FFF2-40B4-BE49-F238E27FC236}">
                  <a16:creationId xmlns:a16="http://schemas.microsoft.com/office/drawing/2014/main" id="{8421BD6B-2F7D-45E6-A71C-530D9DB8B016}"/>
                </a:ext>
              </a:extLst>
            </p:cNvPr>
            <p:cNvCxnSpPr>
              <a:cxnSpLocks/>
            </p:cNvCxnSpPr>
            <p:nvPr/>
          </p:nvCxnSpPr>
          <p:spPr>
            <a:xfrm>
              <a:off x="2952750" y="2827539"/>
              <a:ext cx="0" cy="462818"/>
            </a:xfrm>
            <a:prstGeom prst="line">
              <a:avLst/>
            </a:prstGeom>
            <a:grpFill/>
            <a:ln w="57150" cap="sq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EC20BABC-E2C5-4480-9D16-28D9CB77E345}"/>
              </a:ext>
            </a:extLst>
          </p:cNvPr>
          <p:cNvGrpSpPr/>
          <p:nvPr/>
        </p:nvGrpSpPr>
        <p:grpSpPr>
          <a:xfrm>
            <a:off x="3273859" y="2668851"/>
            <a:ext cx="140970" cy="2364161"/>
            <a:chOff x="2952750" y="2654424"/>
            <a:chExt cx="140970" cy="631860"/>
          </a:xfrm>
          <a:solidFill>
            <a:schemeClr val="bg1"/>
          </a:solidFill>
        </p:grpSpPr>
        <p:cxnSp>
          <p:nvCxnSpPr>
            <p:cNvPr id="55" name="Прямая соединительная линия 54">
              <a:extLst>
                <a:ext uri="{FF2B5EF4-FFF2-40B4-BE49-F238E27FC236}">
                  <a16:creationId xmlns:a16="http://schemas.microsoft.com/office/drawing/2014/main" id="{F5C32633-5159-4779-8F12-7EAE0F0E9ACA}"/>
                </a:ext>
              </a:extLst>
            </p:cNvPr>
            <p:cNvCxnSpPr>
              <a:cxnSpLocks/>
            </p:cNvCxnSpPr>
            <p:nvPr/>
          </p:nvCxnSpPr>
          <p:spPr>
            <a:xfrm>
              <a:off x="3025140" y="2654424"/>
              <a:ext cx="0" cy="586394"/>
            </a:xfrm>
            <a:prstGeom prst="line">
              <a:avLst/>
            </a:prstGeom>
            <a:grpFill/>
            <a:ln w="57150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Прямая соединительная линия 55">
              <a:extLst>
                <a:ext uri="{FF2B5EF4-FFF2-40B4-BE49-F238E27FC236}">
                  <a16:creationId xmlns:a16="http://schemas.microsoft.com/office/drawing/2014/main" id="{69CDF002-810E-4021-AD21-62252E902731}"/>
                </a:ext>
              </a:extLst>
            </p:cNvPr>
            <p:cNvCxnSpPr>
              <a:cxnSpLocks/>
            </p:cNvCxnSpPr>
            <p:nvPr/>
          </p:nvCxnSpPr>
          <p:spPr>
            <a:xfrm>
              <a:off x="3093720" y="2672319"/>
              <a:ext cx="0" cy="589872"/>
            </a:xfrm>
            <a:prstGeom prst="line">
              <a:avLst/>
            </a:prstGeom>
            <a:grpFill/>
            <a:ln w="57150" cap="sq">
              <a:solidFill>
                <a:srgbClr val="1DD7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Прямая соединительная линия 56">
              <a:extLst>
                <a:ext uri="{FF2B5EF4-FFF2-40B4-BE49-F238E27FC236}">
                  <a16:creationId xmlns:a16="http://schemas.microsoft.com/office/drawing/2014/main" id="{4791732E-7F8A-4DFF-9413-5E1F5782676E}"/>
                </a:ext>
              </a:extLst>
            </p:cNvPr>
            <p:cNvCxnSpPr>
              <a:cxnSpLocks/>
            </p:cNvCxnSpPr>
            <p:nvPr/>
          </p:nvCxnSpPr>
          <p:spPr>
            <a:xfrm>
              <a:off x="2952750" y="2696836"/>
              <a:ext cx="0" cy="589448"/>
            </a:xfrm>
            <a:prstGeom prst="line">
              <a:avLst/>
            </a:prstGeom>
            <a:grpFill/>
            <a:ln w="57150" cap="sq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Группа 62">
            <a:extLst>
              <a:ext uri="{FF2B5EF4-FFF2-40B4-BE49-F238E27FC236}">
                <a16:creationId xmlns:a16="http://schemas.microsoft.com/office/drawing/2014/main" id="{294592BF-F3D9-4448-A848-B86E3DDEBBC5}"/>
              </a:ext>
            </a:extLst>
          </p:cNvPr>
          <p:cNvGrpSpPr/>
          <p:nvPr/>
        </p:nvGrpSpPr>
        <p:grpSpPr>
          <a:xfrm>
            <a:off x="3164627" y="4862893"/>
            <a:ext cx="250199" cy="170118"/>
            <a:chOff x="2876828" y="2806824"/>
            <a:chExt cx="6499471" cy="173115"/>
          </a:xfrm>
          <a:solidFill>
            <a:schemeClr val="accent6">
              <a:lumMod val="75000"/>
            </a:schemeClr>
          </a:solidFill>
        </p:grpSpPr>
        <p:cxnSp>
          <p:nvCxnSpPr>
            <p:cNvPr id="60" name="Прямая соединительная линия 59">
              <a:extLst>
                <a:ext uri="{FF2B5EF4-FFF2-40B4-BE49-F238E27FC236}">
                  <a16:creationId xmlns:a16="http://schemas.microsoft.com/office/drawing/2014/main" id="{72DD8313-C724-4983-A4A3-B86D48D1FBFE}"/>
                </a:ext>
              </a:extLst>
            </p:cNvPr>
            <p:cNvCxnSpPr>
              <a:cxnSpLocks/>
            </p:cNvCxnSpPr>
            <p:nvPr/>
          </p:nvCxnSpPr>
          <p:spPr>
            <a:xfrm>
              <a:off x="2876828" y="2806824"/>
              <a:ext cx="4718032" cy="0"/>
            </a:xfrm>
            <a:prstGeom prst="line">
              <a:avLst/>
            </a:prstGeom>
            <a:grpFill/>
            <a:ln w="57150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Прямая соединительная линия 60">
              <a:extLst>
                <a:ext uri="{FF2B5EF4-FFF2-40B4-BE49-F238E27FC236}">
                  <a16:creationId xmlns:a16="http://schemas.microsoft.com/office/drawing/2014/main" id="{27BDFA96-C331-4FAF-ADFF-5FC1BC85F9E9}"/>
                </a:ext>
              </a:extLst>
            </p:cNvPr>
            <p:cNvCxnSpPr>
              <a:cxnSpLocks/>
            </p:cNvCxnSpPr>
            <p:nvPr/>
          </p:nvCxnSpPr>
          <p:spPr>
            <a:xfrm>
              <a:off x="2876828" y="2888203"/>
              <a:ext cx="6499471" cy="0"/>
            </a:xfrm>
            <a:prstGeom prst="line">
              <a:avLst/>
            </a:prstGeom>
            <a:grpFill/>
            <a:ln w="57150" cap="sq">
              <a:solidFill>
                <a:srgbClr val="1DD7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C83C6ECB-4965-4BF9-8505-77718052B4D7}"/>
                </a:ext>
              </a:extLst>
            </p:cNvPr>
            <p:cNvCxnSpPr>
              <a:cxnSpLocks/>
            </p:cNvCxnSpPr>
            <p:nvPr/>
          </p:nvCxnSpPr>
          <p:spPr>
            <a:xfrm>
              <a:off x="2876828" y="2979939"/>
              <a:ext cx="2837542" cy="0"/>
            </a:xfrm>
            <a:prstGeom prst="line">
              <a:avLst/>
            </a:prstGeom>
            <a:grpFill/>
            <a:ln w="57150" cap="sq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Прямоугольник 72">
            <a:extLst>
              <a:ext uri="{FF2B5EF4-FFF2-40B4-BE49-F238E27FC236}">
                <a16:creationId xmlns:a16="http://schemas.microsoft.com/office/drawing/2014/main" id="{6C747C8E-628E-46EF-962F-3096D1F494A3}"/>
              </a:ext>
            </a:extLst>
          </p:cNvPr>
          <p:cNvSpPr/>
          <p:nvPr/>
        </p:nvSpPr>
        <p:spPr>
          <a:xfrm>
            <a:off x="2896828" y="1449693"/>
            <a:ext cx="4233295" cy="37411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ОЗУ</a:t>
            </a:r>
          </a:p>
        </p:txBody>
      </p:sp>
      <p:sp>
        <p:nvSpPr>
          <p:cNvPr id="74" name="Прямоугольник 73">
            <a:extLst>
              <a:ext uri="{FF2B5EF4-FFF2-40B4-BE49-F238E27FC236}">
                <a16:creationId xmlns:a16="http://schemas.microsoft.com/office/drawing/2014/main" id="{B7B9E660-3061-4555-AE82-C0AFDF320F00}"/>
              </a:ext>
            </a:extLst>
          </p:cNvPr>
          <p:cNvSpPr/>
          <p:nvPr/>
        </p:nvSpPr>
        <p:spPr>
          <a:xfrm>
            <a:off x="7195756" y="1441734"/>
            <a:ext cx="1861315" cy="37411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ПЗУ</a:t>
            </a:r>
          </a:p>
        </p:txBody>
      </p:sp>
      <p:sp>
        <p:nvSpPr>
          <p:cNvPr id="75" name="Прямоугольник 74">
            <a:extLst>
              <a:ext uri="{FF2B5EF4-FFF2-40B4-BE49-F238E27FC236}">
                <a16:creationId xmlns:a16="http://schemas.microsoft.com/office/drawing/2014/main" id="{79B2A1A2-BC03-4FC0-B074-291CCE313830}"/>
              </a:ext>
            </a:extLst>
          </p:cNvPr>
          <p:cNvSpPr/>
          <p:nvPr/>
        </p:nvSpPr>
        <p:spPr>
          <a:xfrm>
            <a:off x="4386747" y="3634375"/>
            <a:ext cx="4055915" cy="462818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устройство управления</a:t>
            </a:r>
          </a:p>
        </p:txBody>
      </p:sp>
      <p:sp>
        <p:nvSpPr>
          <p:cNvPr id="76" name="Прямоугольник 75">
            <a:extLst>
              <a:ext uri="{FF2B5EF4-FFF2-40B4-BE49-F238E27FC236}">
                <a16:creationId xmlns:a16="http://schemas.microsoft.com/office/drawing/2014/main" id="{D3F2894E-8FB1-4A2A-9ADA-F7542B1759B5}"/>
              </a:ext>
            </a:extLst>
          </p:cNvPr>
          <p:cNvSpPr/>
          <p:nvPr/>
        </p:nvSpPr>
        <p:spPr>
          <a:xfrm>
            <a:off x="4386747" y="4560010"/>
            <a:ext cx="1491923" cy="840163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арифметико-логическое устройство</a:t>
            </a:r>
          </a:p>
        </p:txBody>
      </p:sp>
      <p:sp>
        <p:nvSpPr>
          <p:cNvPr id="77" name="Прямоугольник 76">
            <a:extLst>
              <a:ext uri="{FF2B5EF4-FFF2-40B4-BE49-F238E27FC236}">
                <a16:creationId xmlns:a16="http://schemas.microsoft.com/office/drawing/2014/main" id="{0BE7F489-B57A-47D7-8A7B-6D4BC18797C9}"/>
              </a:ext>
            </a:extLst>
          </p:cNvPr>
          <p:cNvSpPr/>
          <p:nvPr/>
        </p:nvSpPr>
        <p:spPr>
          <a:xfrm>
            <a:off x="6223247" y="4266242"/>
            <a:ext cx="2219415" cy="1457041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 cap="sq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Nunito" pitchFamily="2" charset="-52"/>
              </a:rPr>
              <a:t>регистры</a:t>
            </a:r>
          </a:p>
        </p:txBody>
      </p:sp>
      <p:sp>
        <p:nvSpPr>
          <p:cNvPr id="78" name="Полилиния: фигура 77">
            <a:extLst>
              <a:ext uri="{FF2B5EF4-FFF2-40B4-BE49-F238E27FC236}">
                <a16:creationId xmlns:a16="http://schemas.microsoft.com/office/drawing/2014/main" id="{0D3D024C-C1E9-4821-9084-404D17FC9A66}"/>
              </a:ext>
            </a:extLst>
          </p:cNvPr>
          <p:cNvSpPr/>
          <p:nvPr/>
        </p:nvSpPr>
        <p:spPr>
          <a:xfrm>
            <a:off x="2929631" y="2476870"/>
            <a:ext cx="26633" cy="941033"/>
          </a:xfrm>
          <a:custGeom>
            <a:avLst/>
            <a:gdLst>
              <a:gd name="connsiteX0" fmla="*/ 26633 w 26633"/>
              <a:gd name="connsiteY0" fmla="*/ 0 h 941033"/>
              <a:gd name="connsiteX1" fmla="*/ 0 w 26633"/>
              <a:gd name="connsiteY1" fmla="*/ 941033 h 941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633" h="941033">
                <a:moveTo>
                  <a:pt x="26633" y="0"/>
                </a:moveTo>
                <a:lnTo>
                  <a:pt x="0" y="941033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79" name="Полилиния: фигура 78">
            <a:extLst>
              <a:ext uri="{FF2B5EF4-FFF2-40B4-BE49-F238E27FC236}">
                <a16:creationId xmlns:a16="http://schemas.microsoft.com/office/drawing/2014/main" id="{58CDEFE3-DF8F-46B8-AE12-7E3D871F7E2B}"/>
              </a:ext>
            </a:extLst>
          </p:cNvPr>
          <p:cNvSpPr/>
          <p:nvPr/>
        </p:nvSpPr>
        <p:spPr>
          <a:xfrm>
            <a:off x="2991775" y="2503503"/>
            <a:ext cx="230819" cy="2281561"/>
          </a:xfrm>
          <a:custGeom>
            <a:avLst/>
            <a:gdLst>
              <a:gd name="connsiteX0" fmla="*/ 26633 w 230819"/>
              <a:gd name="connsiteY0" fmla="*/ 0 h 2281561"/>
              <a:gd name="connsiteX1" fmla="*/ 0 w 230819"/>
              <a:gd name="connsiteY1" fmla="*/ 612559 h 2281561"/>
              <a:gd name="connsiteX2" fmla="*/ 230819 w 230819"/>
              <a:gd name="connsiteY2" fmla="*/ 621437 h 2281561"/>
              <a:gd name="connsiteX3" fmla="*/ 204186 w 230819"/>
              <a:gd name="connsiteY3" fmla="*/ 2281561 h 2281561"/>
              <a:gd name="connsiteX4" fmla="*/ 88776 w 230819"/>
              <a:gd name="connsiteY4" fmla="*/ 2272683 h 228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819" h="2281561">
                <a:moveTo>
                  <a:pt x="26633" y="0"/>
                </a:moveTo>
                <a:lnTo>
                  <a:pt x="0" y="612559"/>
                </a:lnTo>
                <a:lnTo>
                  <a:pt x="230819" y="621437"/>
                </a:lnTo>
                <a:lnTo>
                  <a:pt x="204186" y="2281561"/>
                </a:lnTo>
                <a:lnTo>
                  <a:pt x="88776" y="2272683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80" name="Полилиния: фигура 79">
            <a:extLst>
              <a:ext uri="{FF2B5EF4-FFF2-40B4-BE49-F238E27FC236}">
                <a16:creationId xmlns:a16="http://schemas.microsoft.com/office/drawing/2014/main" id="{495A929B-E4D1-4C70-B2AD-4E66346C52B2}"/>
              </a:ext>
            </a:extLst>
          </p:cNvPr>
          <p:cNvSpPr/>
          <p:nvPr/>
        </p:nvSpPr>
        <p:spPr>
          <a:xfrm>
            <a:off x="3071674" y="1766656"/>
            <a:ext cx="1970843" cy="825624"/>
          </a:xfrm>
          <a:custGeom>
            <a:avLst/>
            <a:gdLst>
              <a:gd name="connsiteX0" fmla="*/ 8877 w 1970843"/>
              <a:gd name="connsiteY0" fmla="*/ 683581 h 825624"/>
              <a:gd name="connsiteX1" fmla="*/ 0 w 1970843"/>
              <a:gd name="connsiteY1" fmla="*/ 825624 h 825624"/>
              <a:gd name="connsiteX2" fmla="*/ 1873188 w 1970843"/>
              <a:gd name="connsiteY2" fmla="*/ 825624 h 825624"/>
              <a:gd name="connsiteX3" fmla="*/ 1970843 w 1970843"/>
              <a:gd name="connsiteY3" fmla="*/ 0 h 825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0843" h="825624">
                <a:moveTo>
                  <a:pt x="8877" y="683581"/>
                </a:moveTo>
                <a:lnTo>
                  <a:pt x="0" y="825624"/>
                </a:lnTo>
                <a:lnTo>
                  <a:pt x="1873188" y="825624"/>
                </a:lnTo>
                <a:lnTo>
                  <a:pt x="1970843" y="0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81" name="Полилиния: фигура 80">
            <a:extLst>
              <a:ext uri="{FF2B5EF4-FFF2-40B4-BE49-F238E27FC236}">
                <a16:creationId xmlns:a16="http://schemas.microsoft.com/office/drawing/2014/main" id="{92F617D1-8C3A-4F98-8F96-F02A0FA55896}"/>
              </a:ext>
            </a:extLst>
          </p:cNvPr>
          <p:cNvSpPr/>
          <p:nvPr/>
        </p:nvSpPr>
        <p:spPr>
          <a:xfrm>
            <a:off x="3124940" y="1793289"/>
            <a:ext cx="4598633" cy="807868"/>
          </a:xfrm>
          <a:custGeom>
            <a:avLst/>
            <a:gdLst>
              <a:gd name="connsiteX0" fmla="*/ 0 w 4598633"/>
              <a:gd name="connsiteY0" fmla="*/ 674703 h 807868"/>
              <a:gd name="connsiteX1" fmla="*/ 44388 w 4598633"/>
              <a:gd name="connsiteY1" fmla="*/ 798991 h 807868"/>
              <a:gd name="connsiteX2" fmla="*/ 4598633 w 4598633"/>
              <a:gd name="connsiteY2" fmla="*/ 807868 h 807868"/>
              <a:gd name="connsiteX3" fmla="*/ 4589755 w 4598633"/>
              <a:gd name="connsiteY3" fmla="*/ 0 h 80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98633" h="807868">
                <a:moveTo>
                  <a:pt x="0" y="674703"/>
                </a:moveTo>
                <a:lnTo>
                  <a:pt x="44388" y="798991"/>
                </a:lnTo>
                <a:lnTo>
                  <a:pt x="4598633" y="807868"/>
                </a:lnTo>
                <a:cubicBezTo>
                  <a:pt x="4595674" y="538579"/>
                  <a:pt x="4592714" y="269289"/>
                  <a:pt x="4589755" y="0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82" name="Полилиния: фигура 81">
            <a:extLst>
              <a:ext uri="{FF2B5EF4-FFF2-40B4-BE49-F238E27FC236}">
                <a16:creationId xmlns:a16="http://schemas.microsoft.com/office/drawing/2014/main" id="{2043F25E-FFDE-419E-96E9-7DA31D1F4E76}"/>
              </a:ext>
            </a:extLst>
          </p:cNvPr>
          <p:cNvSpPr/>
          <p:nvPr/>
        </p:nvSpPr>
        <p:spPr>
          <a:xfrm>
            <a:off x="3195961" y="2423604"/>
            <a:ext cx="2317072" cy="932155"/>
          </a:xfrm>
          <a:custGeom>
            <a:avLst/>
            <a:gdLst>
              <a:gd name="connsiteX0" fmla="*/ 26633 w 2317072"/>
              <a:gd name="connsiteY0" fmla="*/ 0 h 932155"/>
              <a:gd name="connsiteX1" fmla="*/ 0 w 2317072"/>
              <a:gd name="connsiteY1" fmla="*/ 426128 h 932155"/>
              <a:gd name="connsiteX2" fmla="*/ 2317072 w 2317072"/>
              <a:gd name="connsiteY2" fmla="*/ 399495 h 932155"/>
              <a:gd name="connsiteX3" fmla="*/ 2308194 w 2317072"/>
              <a:gd name="connsiteY3" fmla="*/ 932155 h 932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7072" h="932155">
                <a:moveTo>
                  <a:pt x="26633" y="0"/>
                </a:moveTo>
                <a:lnTo>
                  <a:pt x="0" y="426128"/>
                </a:lnTo>
                <a:lnTo>
                  <a:pt x="2317072" y="399495"/>
                </a:lnTo>
                <a:lnTo>
                  <a:pt x="2308194" y="932155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83" name="Полилиния: фигура 82">
            <a:extLst>
              <a:ext uri="{FF2B5EF4-FFF2-40B4-BE49-F238E27FC236}">
                <a16:creationId xmlns:a16="http://schemas.microsoft.com/office/drawing/2014/main" id="{F98F3654-3E75-4A14-B57A-58A99A8D3587}"/>
              </a:ext>
            </a:extLst>
          </p:cNvPr>
          <p:cNvSpPr/>
          <p:nvPr/>
        </p:nvSpPr>
        <p:spPr>
          <a:xfrm>
            <a:off x="3320249" y="2396971"/>
            <a:ext cx="5823751" cy="1411549"/>
          </a:xfrm>
          <a:custGeom>
            <a:avLst/>
            <a:gdLst>
              <a:gd name="connsiteX0" fmla="*/ 0 w 5823751"/>
              <a:gd name="connsiteY0" fmla="*/ 0 h 1411549"/>
              <a:gd name="connsiteX1" fmla="*/ 53266 w 5823751"/>
              <a:gd name="connsiteY1" fmla="*/ 266330 h 1411549"/>
              <a:gd name="connsiteX2" fmla="*/ 5788240 w 5823751"/>
              <a:gd name="connsiteY2" fmla="*/ 390617 h 1411549"/>
              <a:gd name="connsiteX3" fmla="*/ 5823751 w 5823751"/>
              <a:gd name="connsiteY3" fmla="*/ 1411549 h 1411549"/>
              <a:gd name="connsiteX4" fmla="*/ 5672831 w 5823751"/>
              <a:gd name="connsiteY4" fmla="*/ 1411549 h 1411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23751" h="1411549">
                <a:moveTo>
                  <a:pt x="0" y="0"/>
                </a:moveTo>
                <a:lnTo>
                  <a:pt x="53266" y="266330"/>
                </a:lnTo>
                <a:lnTo>
                  <a:pt x="5788240" y="390617"/>
                </a:lnTo>
                <a:lnTo>
                  <a:pt x="5823751" y="1411549"/>
                </a:lnTo>
                <a:lnTo>
                  <a:pt x="5672831" y="1411549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84" name="Полилиния: фигура 83">
            <a:extLst>
              <a:ext uri="{FF2B5EF4-FFF2-40B4-BE49-F238E27FC236}">
                <a16:creationId xmlns:a16="http://schemas.microsoft.com/office/drawing/2014/main" id="{7A02AA06-0EF8-4F22-A7BF-951ED3A38323}"/>
              </a:ext>
            </a:extLst>
          </p:cNvPr>
          <p:cNvSpPr/>
          <p:nvPr/>
        </p:nvSpPr>
        <p:spPr>
          <a:xfrm>
            <a:off x="3542190" y="2459115"/>
            <a:ext cx="5726097" cy="2698811"/>
          </a:xfrm>
          <a:custGeom>
            <a:avLst/>
            <a:gdLst>
              <a:gd name="connsiteX0" fmla="*/ 0 w 5726097"/>
              <a:gd name="connsiteY0" fmla="*/ 0 h 2698811"/>
              <a:gd name="connsiteX1" fmla="*/ 97655 w 5726097"/>
              <a:gd name="connsiteY1" fmla="*/ 177553 h 2698811"/>
              <a:gd name="connsiteX2" fmla="*/ 5726097 w 5726097"/>
              <a:gd name="connsiteY2" fmla="*/ 452761 h 2698811"/>
              <a:gd name="connsiteX3" fmla="*/ 5663954 w 5726097"/>
              <a:gd name="connsiteY3" fmla="*/ 2698811 h 2698811"/>
              <a:gd name="connsiteX4" fmla="*/ 5442012 w 5726097"/>
              <a:gd name="connsiteY4" fmla="*/ 2698811 h 269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26097" h="2698811">
                <a:moveTo>
                  <a:pt x="0" y="0"/>
                </a:moveTo>
                <a:lnTo>
                  <a:pt x="97655" y="177553"/>
                </a:lnTo>
                <a:lnTo>
                  <a:pt x="5726097" y="452761"/>
                </a:lnTo>
                <a:lnTo>
                  <a:pt x="5663954" y="2698811"/>
                </a:lnTo>
                <a:lnTo>
                  <a:pt x="5442012" y="2698811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3917052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hlinkClick r:id="rId2"/>
            <a:extLst>
              <a:ext uri="{FF2B5EF4-FFF2-40B4-BE49-F238E27FC236}">
                <a16:creationId xmlns:a16="http://schemas.microsoft.com/office/drawing/2014/main" id="{F104CED2-8256-4BCA-8AD4-92225C9952CE}"/>
              </a:ext>
            </a:extLst>
          </p:cNvPr>
          <p:cNvSpPr txBox="1"/>
          <p:nvPr/>
        </p:nvSpPr>
        <p:spPr>
          <a:xfrm>
            <a:off x="0" y="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BY" dirty="0"/>
              <a:t>https://museum.dataart.com/ru/</a:t>
            </a:r>
          </a:p>
        </p:txBody>
      </p:sp>
      <p:sp>
        <p:nvSpPr>
          <p:cNvPr id="5" name="TextBox 4">
            <a:hlinkClick r:id="rId3"/>
            <a:extLst>
              <a:ext uri="{FF2B5EF4-FFF2-40B4-BE49-F238E27FC236}">
                <a16:creationId xmlns:a16="http://schemas.microsoft.com/office/drawing/2014/main" id="{4FD77FAD-DCD0-4D76-AB05-77D8DC36B78D}"/>
              </a:ext>
            </a:extLst>
          </p:cNvPr>
          <p:cNvSpPr txBox="1"/>
          <p:nvPr/>
        </p:nvSpPr>
        <p:spPr>
          <a:xfrm>
            <a:off x="0" y="369332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BY" dirty="0"/>
              <a:t>https://www.masswerk.at/6502/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3809D1-F9C3-44BD-B092-00DBD1A72893}"/>
              </a:ext>
            </a:extLst>
          </p:cNvPr>
          <p:cNvSpPr txBox="1"/>
          <p:nvPr/>
        </p:nvSpPr>
        <p:spPr>
          <a:xfrm>
            <a:off x="7099916" y="0"/>
            <a:ext cx="99984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BY" dirty="0"/>
              <a:t>⬥ </a:t>
            </a:r>
            <a:r>
              <a:rPr lang="en-US" dirty="0"/>
              <a:t>https://www.nand2tetris.org/</a:t>
            </a:r>
          </a:p>
          <a:p>
            <a:r>
              <a:rPr lang="ru-BY" dirty="0"/>
              <a:t>⬥ </a:t>
            </a:r>
            <a:r>
              <a:rPr lang="en-US" dirty="0"/>
              <a:t>https://www.youtube.com/watch?v=k9wK2FThEsk</a:t>
            </a:r>
          </a:p>
          <a:p>
            <a:r>
              <a:rPr lang="ru-BY" dirty="0"/>
              <a:t>⬥ </a:t>
            </a:r>
            <a:r>
              <a:rPr lang="en-US" dirty="0"/>
              <a:t>https://www.youtube.com/watch?v=-knefdASOz8&amp;t=84s</a:t>
            </a:r>
          </a:p>
          <a:p>
            <a:r>
              <a:rPr lang="ru-BY" dirty="0"/>
              <a:t>⬥ </a:t>
            </a:r>
            <a:r>
              <a:rPr lang="en-US" dirty="0"/>
              <a:t>https://www.youtube.com/watch?v=_lSGmCyzAN4&amp;t=209s</a:t>
            </a:r>
          </a:p>
          <a:p>
            <a:r>
              <a:rPr lang="ru-BY" dirty="0"/>
              <a:t>⬥ </a:t>
            </a:r>
            <a:r>
              <a:rPr lang="en-US" dirty="0"/>
              <a:t>https://github.com/ilmoi/teachyourselfCS-RU/blob/master/Teach_yourself_cs-2020-RU.md</a:t>
            </a:r>
          </a:p>
          <a:p>
            <a:r>
              <a:rPr lang="ru-BY" dirty="0"/>
              <a:t>⬥ </a:t>
            </a:r>
            <a:r>
              <a:rPr lang="en-US" dirty="0"/>
              <a:t>https://textarchive.ru/c-1599507-p2.html</a:t>
            </a:r>
          </a:p>
          <a:p>
            <a:r>
              <a:rPr lang="ru-BY" dirty="0"/>
              <a:t>⬥ </a:t>
            </a:r>
            <a:r>
              <a:rPr lang="en-US" dirty="0"/>
              <a:t>http://rus-linux.net/lib.php?name=/MyLDP/hard/memory/memory.html</a:t>
            </a:r>
          </a:p>
          <a:p>
            <a:r>
              <a:rPr lang="ru-BY" dirty="0"/>
              <a:t>⬥ </a:t>
            </a:r>
            <a:r>
              <a:rPr lang="en-US" dirty="0"/>
              <a:t>https://intuit.ru/studies/courses/3/3/lecture/70</a:t>
            </a:r>
          </a:p>
          <a:p>
            <a:r>
              <a:rPr lang="ru-BY" dirty="0"/>
              <a:t>⬥ </a:t>
            </a:r>
            <a:r>
              <a:rPr lang="en-US" dirty="0"/>
              <a:t>https://www.youtube.com/watch?v=rXW-CLByNDs</a:t>
            </a:r>
          </a:p>
          <a:p>
            <a:r>
              <a:rPr lang="ru-BY" dirty="0"/>
              <a:t>⬥ </a:t>
            </a:r>
            <a:r>
              <a:rPr lang="en-US" dirty="0"/>
              <a:t>https://eopearhiiv.edu.ee/e-kursused/eucip/haldus_vk/131_.html</a:t>
            </a:r>
          </a:p>
          <a:p>
            <a:r>
              <a:rPr lang="ru-BY" dirty="0"/>
              <a:t>⬥ </a:t>
            </a:r>
            <a:r>
              <a:rPr lang="en-US" dirty="0"/>
              <a:t>https://www.youtube.com/watch?v=uXLvqf-i_Tw&amp;list=PLjBiAnvlMPrh3u6BL5Cbvsey2GNI6dinE</a:t>
            </a:r>
          </a:p>
          <a:p>
            <a:r>
              <a:rPr lang="ru-BY" dirty="0"/>
              <a:t>⬥ </a:t>
            </a:r>
            <a:r>
              <a:rPr lang="en-US" dirty="0"/>
              <a:t>https://www.youtube.com/watch?v=vK6hFxPajZI&amp;list=PLo9ud28-nun9LlXVMzANjqXX6ZJn6nUqm&amp;index=2</a:t>
            </a:r>
          </a:p>
          <a:p>
            <a:r>
              <a:rPr lang="ru-BY" dirty="0"/>
              <a:t>⬥ </a:t>
            </a:r>
            <a:r>
              <a:rPr lang="en-US" dirty="0"/>
              <a:t>http://visual6502.org/</a:t>
            </a:r>
          </a:p>
          <a:p>
            <a:r>
              <a:rPr lang="ru-BY" dirty="0"/>
              <a:t>⬥ </a:t>
            </a:r>
            <a:r>
              <a:rPr lang="en-US" dirty="0"/>
              <a:t>http://www.softelectro.ru/ieee754.html</a:t>
            </a:r>
            <a:endParaRPr lang="ru-BY" dirty="0"/>
          </a:p>
        </p:txBody>
      </p:sp>
      <p:sp>
        <p:nvSpPr>
          <p:cNvPr id="9" name="TextBox 8">
            <a:hlinkClick r:id="rId4"/>
            <a:extLst>
              <a:ext uri="{FF2B5EF4-FFF2-40B4-BE49-F238E27FC236}">
                <a16:creationId xmlns:a16="http://schemas.microsoft.com/office/drawing/2014/main" id="{CD124E55-3F45-441F-A2D8-9D0540DF427A}"/>
              </a:ext>
            </a:extLst>
          </p:cNvPr>
          <p:cNvSpPr txBox="1"/>
          <p:nvPr/>
        </p:nvSpPr>
        <p:spPr>
          <a:xfrm>
            <a:off x="0" y="738664"/>
            <a:ext cx="68402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http://buthowdoitknow.com/</a:t>
            </a:r>
          </a:p>
        </p:txBody>
      </p:sp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9CC9C7B7-7038-4CC6-AABD-3588E49CC4B8}"/>
              </a:ext>
            </a:extLst>
          </p:cNvPr>
          <p:cNvSpPr txBox="1"/>
          <p:nvPr/>
        </p:nvSpPr>
        <p:spPr>
          <a:xfrm>
            <a:off x="0" y="1107996"/>
            <a:ext cx="86091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http://www.buthowdoitknow.com/but_how_do_it_know_cpu_model.html</a:t>
            </a:r>
          </a:p>
        </p:txBody>
      </p:sp>
      <p:sp>
        <p:nvSpPr>
          <p:cNvPr id="13" name="TextBox 12">
            <a:hlinkClick r:id="rId6"/>
            <a:extLst>
              <a:ext uri="{FF2B5EF4-FFF2-40B4-BE49-F238E27FC236}">
                <a16:creationId xmlns:a16="http://schemas.microsoft.com/office/drawing/2014/main" id="{DC0AB3FC-FD11-4F66-8B80-6EED88444031}"/>
              </a:ext>
            </a:extLst>
          </p:cNvPr>
          <p:cNvSpPr txBox="1"/>
          <p:nvPr/>
        </p:nvSpPr>
        <p:spPr>
          <a:xfrm>
            <a:off x="0" y="1477328"/>
            <a:ext cx="68402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http://archive.radio.ru/web/</a:t>
            </a:r>
            <a:endParaRPr lang="ru-BY" dirty="0"/>
          </a:p>
        </p:txBody>
      </p:sp>
      <p:sp>
        <p:nvSpPr>
          <p:cNvPr id="15" name="TextBox 14">
            <a:hlinkClick r:id="rId7"/>
            <a:extLst>
              <a:ext uri="{FF2B5EF4-FFF2-40B4-BE49-F238E27FC236}">
                <a16:creationId xmlns:a16="http://schemas.microsoft.com/office/drawing/2014/main" id="{6A4470D7-FEB4-4849-BADA-6293980F924B}"/>
              </a:ext>
            </a:extLst>
          </p:cNvPr>
          <p:cNvSpPr txBox="1"/>
          <p:nvPr/>
        </p:nvSpPr>
        <p:spPr>
          <a:xfrm>
            <a:off x="0" y="1846660"/>
            <a:ext cx="8575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http://www.radioliga.com/archiv_RL.htm</a:t>
            </a:r>
            <a:endParaRPr lang="ru-BY" dirty="0"/>
          </a:p>
        </p:txBody>
      </p:sp>
      <p:sp>
        <p:nvSpPr>
          <p:cNvPr id="17" name="TextBox 16">
            <a:hlinkClick r:id="rId8"/>
            <a:extLst>
              <a:ext uri="{FF2B5EF4-FFF2-40B4-BE49-F238E27FC236}">
                <a16:creationId xmlns:a16="http://schemas.microsoft.com/office/drawing/2014/main" id="{397DB183-A576-41EB-91C0-8C44A7FE7430}"/>
              </a:ext>
            </a:extLst>
          </p:cNvPr>
          <p:cNvSpPr txBox="1"/>
          <p:nvPr/>
        </p:nvSpPr>
        <p:spPr>
          <a:xfrm>
            <a:off x="0" y="2215992"/>
            <a:ext cx="8575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https://xn-----6kcwbqeldsdd4a9ag6b6f6b.xn--p1ai/</a:t>
            </a:r>
            <a:endParaRPr lang="ru-BY" dirty="0"/>
          </a:p>
        </p:txBody>
      </p:sp>
      <p:sp>
        <p:nvSpPr>
          <p:cNvPr id="12" name="TextBox 11">
            <a:hlinkClick r:id="rId9"/>
            <a:extLst>
              <a:ext uri="{FF2B5EF4-FFF2-40B4-BE49-F238E27FC236}">
                <a16:creationId xmlns:a16="http://schemas.microsoft.com/office/drawing/2014/main" id="{37B429B8-B479-4FD9-8CB2-46ADD7426FDC}"/>
              </a:ext>
            </a:extLst>
          </p:cNvPr>
          <p:cNvSpPr txBox="1"/>
          <p:nvPr/>
        </p:nvSpPr>
        <p:spPr>
          <a:xfrm>
            <a:off x="0" y="2585324"/>
            <a:ext cx="8575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https://www.computer-museum.ru/</a:t>
            </a:r>
            <a:endParaRPr lang="ru-BY" dirty="0"/>
          </a:p>
        </p:txBody>
      </p:sp>
      <p:sp>
        <p:nvSpPr>
          <p:cNvPr id="14" name="TextBox 13">
            <a:hlinkClick r:id="rId10"/>
            <a:extLst>
              <a:ext uri="{FF2B5EF4-FFF2-40B4-BE49-F238E27FC236}">
                <a16:creationId xmlns:a16="http://schemas.microsoft.com/office/drawing/2014/main" id="{CC391F27-3966-40FC-85AD-05BA3849B6F2}"/>
              </a:ext>
            </a:extLst>
          </p:cNvPr>
          <p:cNvSpPr txBox="1"/>
          <p:nvPr/>
        </p:nvSpPr>
        <p:spPr>
          <a:xfrm>
            <a:off x="0" y="2954656"/>
            <a:ext cx="8575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BY" dirty="0"/>
              <a:t>https://www.learncomputerscienceonline.com/introduction-to-computer-system/</a:t>
            </a:r>
          </a:p>
        </p:txBody>
      </p:sp>
      <p:sp>
        <p:nvSpPr>
          <p:cNvPr id="16" name="TextBox 15">
            <a:hlinkClick r:id="rId11"/>
            <a:extLst>
              <a:ext uri="{FF2B5EF4-FFF2-40B4-BE49-F238E27FC236}">
                <a16:creationId xmlns:a16="http://schemas.microsoft.com/office/drawing/2014/main" id="{54BF3F19-62B0-4696-9F6A-06DFD7BF4F05}"/>
              </a:ext>
            </a:extLst>
          </p:cNvPr>
          <p:cNvSpPr txBox="1"/>
          <p:nvPr/>
        </p:nvSpPr>
        <p:spPr>
          <a:xfrm>
            <a:off x="33159" y="3323988"/>
            <a:ext cx="8575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BY" dirty="0"/>
              <a:t>https://codehiddenlanguage.com/</a:t>
            </a:r>
          </a:p>
        </p:txBody>
      </p:sp>
      <p:sp>
        <p:nvSpPr>
          <p:cNvPr id="18" name="TextBox 17">
            <a:hlinkClick r:id="rId12"/>
            <a:extLst>
              <a:ext uri="{FF2B5EF4-FFF2-40B4-BE49-F238E27FC236}">
                <a16:creationId xmlns:a16="http://schemas.microsoft.com/office/drawing/2014/main" id="{ED014794-3B36-4C51-9E80-9F62B7583C43}"/>
              </a:ext>
            </a:extLst>
          </p:cNvPr>
          <p:cNvSpPr txBox="1"/>
          <p:nvPr/>
        </p:nvSpPr>
        <p:spPr>
          <a:xfrm>
            <a:off x="0" y="3693320"/>
            <a:ext cx="8575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http://loveread.me/read_book.php?id=84993&amp;p=1</a:t>
            </a:r>
            <a:endParaRPr lang="ru-BY" dirty="0"/>
          </a:p>
        </p:txBody>
      </p:sp>
    </p:spTree>
    <p:extLst>
      <p:ext uri="{BB962C8B-B14F-4D97-AF65-F5344CB8AC3E}">
        <p14:creationId xmlns:p14="http://schemas.microsoft.com/office/powerpoint/2010/main" val="3839348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B67206-F411-4CEA-BDF3-9CA6A0DFB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26992" cy="3108668"/>
          </a:xfrm>
          <a:prstGeom prst="rect">
            <a:avLst/>
          </a:prstGeom>
        </p:spPr>
      </p:pic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87C0330B-5BD9-4109-8128-2CC55837A7D1}"/>
              </a:ext>
            </a:extLst>
          </p:cNvPr>
          <p:cNvSpPr/>
          <p:nvPr/>
        </p:nvSpPr>
        <p:spPr>
          <a:xfrm rot="5400000" flipV="1">
            <a:off x="5932170" y="2663190"/>
            <a:ext cx="1059180" cy="1356360"/>
          </a:xfrm>
          <a:prstGeom prst="parallelogram">
            <a:avLst>
              <a:gd name="adj" fmla="val 17806"/>
            </a:avLst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BE921CE-E84A-43CF-87F5-174D54E94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612" y="4523605"/>
            <a:ext cx="8697539" cy="10955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EA734A-A8F6-4363-B4DD-C04B49B2FEB3}"/>
              </a:ext>
            </a:extLst>
          </p:cNvPr>
          <p:cNvSpPr txBox="1"/>
          <p:nvPr/>
        </p:nvSpPr>
        <p:spPr>
          <a:xfrm>
            <a:off x="5783580" y="657817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Парадигма программирования — это определенная точка зрения на стиль программирования и методику</a:t>
            </a:r>
            <a:endParaRPr lang="ru-BY" dirty="0"/>
          </a:p>
        </p:txBody>
      </p:sp>
    </p:spTree>
    <p:extLst>
      <p:ext uri="{BB962C8B-B14F-4D97-AF65-F5344CB8AC3E}">
        <p14:creationId xmlns:p14="http://schemas.microsoft.com/office/powerpoint/2010/main" val="1838541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81D8149-63B7-4AA3-9022-07EDFBC53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0" y="91919"/>
            <a:ext cx="4328377" cy="356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07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01D05DA-A86F-446F-BA59-83F01C37B882}"/>
              </a:ext>
            </a:extLst>
          </p:cNvPr>
          <p:cNvSpPr/>
          <p:nvPr/>
        </p:nvSpPr>
        <p:spPr>
          <a:xfrm>
            <a:off x="0" y="-1"/>
            <a:ext cx="3124940" cy="1376040"/>
          </a:xfrm>
          <a:prstGeom prst="rect">
            <a:avLst/>
          </a:prstGeom>
          <a:solidFill>
            <a:srgbClr val="4472C4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dirty="0">
                <a:solidFill>
                  <a:sysClr val="windowText" lastClr="000000"/>
                </a:solidFill>
              </a:rPr>
              <a:t>Длинный пробел — </a:t>
            </a:r>
          </a:p>
          <a:p>
            <a:r>
              <a:rPr lang="ru-RU" dirty="0">
                <a:solidFill>
                  <a:sysClr val="windowText" lastClr="000000"/>
                </a:solidFill>
              </a:rPr>
              <a:t>Средний пробел </a:t>
            </a:r>
            <a:r>
              <a:rPr lang="ru-BY" b="0" i="0" dirty="0">
                <a:solidFill>
                  <a:srgbClr val="000000"/>
                </a:solidFill>
                <a:effectLst/>
                <a:latin typeface="Text_font"/>
              </a:rPr>
              <a:t>–</a:t>
            </a:r>
            <a:r>
              <a:rPr lang="ru-RU" b="0" i="0" dirty="0">
                <a:solidFill>
                  <a:srgbClr val="000000"/>
                </a:solidFill>
                <a:effectLst/>
                <a:latin typeface="Text_font"/>
              </a:rPr>
              <a:t> </a:t>
            </a:r>
          </a:p>
          <a:p>
            <a:r>
              <a:rPr lang="ru-RU" dirty="0">
                <a:solidFill>
                  <a:srgbClr val="000000"/>
                </a:solidFill>
                <a:latin typeface="Text_font"/>
              </a:rPr>
              <a:t>Ромб ⬥ </a:t>
            </a:r>
          </a:p>
          <a:p>
            <a:r>
              <a:rPr lang="ru-RU" b="0" dirty="0">
                <a:solidFill>
                  <a:srgbClr val="000000"/>
                </a:solidFill>
                <a:effectLst/>
                <a:latin typeface="Text_font"/>
              </a:rPr>
              <a:t>Римские циф</a:t>
            </a:r>
            <a:r>
              <a:rPr lang="ru-RU" dirty="0">
                <a:solidFill>
                  <a:srgbClr val="000000"/>
                </a:solidFill>
                <a:latin typeface="Text_font"/>
              </a:rPr>
              <a:t>ры </a:t>
            </a:r>
            <a:r>
              <a:rPr lang="en-US" dirty="0">
                <a:solidFill>
                  <a:srgbClr val="000000"/>
                </a:solidFill>
                <a:latin typeface="Text_font"/>
              </a:rPr>
              <a:t>XVIII</a:t>
            </a:r>
            <a:r>
              <a:rPr lang="ru-RU" dirty="0">
                <a:solidFill>
                  <a:srgbClr val="000000"/>
                </a:solidFill>
                <a:latin typeface="Text_font"/>
              </a:rPr>
              <a:t> </a:t>
            </a:r>
            <a:endParaRPr lang="en-US" dirty="0">
              <a:solidFill>
                <a:srgbClr val="000000"/>
              </a:solidFill>
              <a:latin typeface="Text_font"/>
            </a:endParaRPr>
          </a:p>
        </p:txBody>
      </p:sp>
    </p:spTree>
    <p:extLst>
      <p:ext uri="{BB962C8B-B14F-4D97-AF65-F5344CB8AC3E}">
        <p14:creationId xmlns:p14="http://schemas.microsoft.com/office/powerpoint/2010/main" val="19124066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7F2F15-8CC8-4521-A977-6AADDD4D3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804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133E554-FCB8-4C9C-A578-2EFBD32175D1}"/>
              </a:ext>
            </a:extLst>
          </p:cNvPr>
          <p:cNvSpPr/>
          <p:nvPr/>
        </p:nvSpPr>
        <p:spPr>
          <a:xfrm>
            <a:off x="0" y="568959"/>
            <a:ext cx="12192000" cy="628904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E70D435-7559-47AD-B89B-196EFF53ABBF}"/>
              </a:ext>
            </a:extLst>
          </p:cNvPr>
          <p:cNvSpPr/>
          <p:nvPr/>
        </p:nvSpPr>
        <p:spPr>
          <a:xfrm>
            <a:off x="0" y="2156460"/>
            <a:ext cx="12192000" cy="234950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bIns="72000" rtlCol="0" anchor="ctr"/>
          <a:lstStyle/>
          <a:p>
            <a:r>
              <a:rPr lang="ru-RU" sz="1250" dirty="0"/>
              <a:t>Главная / Схема компьютера / Данные</a:t>
            </a:r>
            <a:endParaRPr lang="ru-BY" sz="1250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5B8349D-9DCD-4159-B3BB-BE8CCF025294}"/>
              </a:ext>
            </a:extLst>
          </p:cNvPr>
          <p:cNvSpPr/>
          <p:nvPr/>
        </p:nvSpPr>
        <p:spPr>
          <a:xfrm>
            <a:off x="826180" y="3453940"/>
            <a:ext cx="864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Компилятор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049D299-42BF-4844-B676-FA47E7B986B3}"/>
              </a:ext>
            </a:extLst>
          </p:cNvPr>
          <p:cNvSpPr/>
          <p:nvPr/>
        </p:nvSpPr>
        <p:spPr>
          <a:xfrm>
            <a:off x="2439735" y="3465724"/>
            <a:ext cx="1111396" cy="336836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Операционная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система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30868FE-FD93-4E83-803B-C09B8751F13F}"/>
              </a:ext>
            </a:extLst>
          </p:cNvPr>
          <p:cNvSpPr/>
          <p:nvPr/>
        </p:nvSpPr>
        <p:spPr>
          <a:xfrm>
            <a:off x="4442969" y="3461664"/>
            <a:ext cx="540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Память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6991648-8113-40BF-9826-3E04DBE6F366}"/>
              </a:ext>
            </a:extLst>
          </p:cNvPr>
          <p:cNvSpPr/>
          <p:nvPr/>
        </p:nvSpPr>
        <p:spPr>
          <a:xfrm>
            <a:off x="4244969" y="3805088"/>
            <a:ext cx="936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Вычислитель</a:t>
            </a:r>
            <a:endParaRPr lang="ru-BY" sz="1200" dirty="0">
              <a:solidFill>
                <a:srgbClr val="93B68D"/>
              </a:solidFill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8BEE9BD8-1484-43E1-883D-A7025F984CF7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1690180" y="3543671"/>
            <a:ext cx="749555" cy="90471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6EDC69C-932F-42FA-963F-4DD0FE359A25}"/>
              </a:ext>
            </a:extLst>
          </p:cNvPr>
          <p:cNvSpPr/>
          <p:nvPr/>
        </p:nvSpPr>
        <p:spPr>
          <a:xfrm>
            <a:off x="375870" y="1"/>
            <a:ext cx="5415379" cy="576166"/>
          </a:xfrm>
          <a:prstGeom prst="rect">
            <a:avLst/>
          </a:prstGeom>
          <a:gradFill flip="none" rotWithShape="1">
            <a:gsLst>
              <a:gs pos="8000">
                <a:srgbClr val="FF0000"/>
              </a:gs>
              <a:gs pos="26000">
                <a:srgbClr val="F4FA00"/>
              </a:gs>
              <a:gs pos="79000">
                <a:srgbClr val="300DFF"/>
              </a:gs>
              <a:gs pos="59000">
                <a:srgbClr val="35E7FF"/>
              </a:gs>
              <a:gs pos="43000">
                <a:srgbClr val="0DFF24"/>
              </a:gs>
              <a:gs pos="93000">
                <a:srgbClr val="FF73F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91D6301-9F8D-4DB0-82BE-FAA8F83FEA62}"/>
              </a:ext>
            </a:extLst>
          </p:cNvPr>
          <p:cNvSpPr/>
          <p:nvPr/>
        </p:nvSpPr>
        <p:spPr>
          <a:xfrm>
            <a:off x="375870" y="0"/>
            <a:ext cx="5415379" cy="30514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F14E743-26F5-4ED7-8C8C-49E70A634277}"/>
              </a:ext>
            </a:extLst>
          </p:cNvPr>
          <p:cNvSpPr/>
          <p:nvPr/>
        </p:nvSpPr>
        <p:spPr>
          <a:xfrm>
            <a:off x="5700389" y="3461664"/>
            <a:ext cx="1296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Микроархитектура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4C081437-646C-4F6D-B7FA-BB1C61059296}"/>
              </a:ext>
            </a:extLst>
          </p:cNvPr>
          <p:cNvSpPr/>
          <p:nvPr/>
        </p:nvSpPr>
        <p:spPr>
          <a:xfrm>
            <a:off x="7490774" y="3602098"/>
            <a:ext cx="576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Данные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597457C-2C1B-483D-9B74-6193378FD8E6}"/>
              </a:ext>
            </a:extLst>
          </p:cNvPr>
          <p:cNvSpPr/>
          <p:nvPr/>
        </p:nvSpPr>
        <p:spPr>
          <a:xfrm>
            <a:off x="1409446" y="4103533"/>
            <a:ext cx="992593" cy="358925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Материнская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плата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60783B5-6E08-4166-B718-C34E1C48D7FA}"/>
              </a:ext>
            </a:extLst>
          </p:cNvPr>
          <p:cNvSpPr/>
          <p:nvPr/>
        </p:nvSpPr>
        <p:spPr>
          <a:xfrm>
            <a:off x="2777608" y="4191366"/>
            <a:ext cx="864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Процессор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BD5CBB1-F792-4504-8AF5-0C5C3625DC5A}"/>
              </a:ext>
            </a:extLst>
          </p:cNvPr>
          <p:cNvSpPr/>
          <p:nvPr/>
        </p:nvSpPr>
        <p:spPr>
          <a:xfrm>
            <a:off x="2830948" y="4598983"/>
            <a:ext cx="360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ОЗУ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8D8CD92-EC72-4DDA-95DA-1C28725C9BE1}"/>
              </a:ext>
            </a:extLst>
          </p:cNvPr>
          <p:cNvSpPr/>
          <p:nvPr/>
        </p:nvSpPr>
        <p:spPr>
          <a:xfrm>
            <a:off x="2830948" y="4848616"/>
            <a:ext cx="360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ПЗУ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27B4DCFC-42EA-475E-923B-D60EC98F383F}"/>
              </a:ext>
            </a:extLst>
          </p:cNvPr>
          <p:cNvSpPr/>
          <p:nvPr/>
        </p:nvSpPr>
        <p:spPr>
          <a:xfrm>
            <a:off x="2830947" y="5098249"/>
            <a:ext cx="864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Монитор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1898BF07-872A-4FC5-9048-EE6EA14AFFE0}"/>
              </a:ext>
            </a:extLst>
          </p:cNvPr>
          <p:cNvSpPr/>
          <p:nvPr/>
        </p:nvSpPr>
        <p:spPr>
          <a:xfrm>
            <a:off x="2914767" y="5269857"/>
            <a:ext cx="864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Клавиатура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F3383BF5-F565-4143-B3C3-DDB86D3D6218}"/>
              </a:ext>
            </a:extLst>
          </p:cNvPr>
          <p:cNvSpPr/>
          <p:nvPr/>
        </p:nvSpPr>
        <p:spPr>
          <a:xfrm>
            <a:off x="2830947" y="5502822"/>
            <a:ext cx="468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Мышь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B9246E08-E56E-4B86-9314-C62E1F52F005}"/>
              </a:ext>
            </a:extLst>
          </p:cNvPr>
          <p:cNvSpPr/>
          <p:nvPr/>
        </p:nvSpPr>
        <p:spPr>
          <a:xfrm>
            <a:off x="2777607" y="5737099"/>
            <a:ext cx="864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Видеокарта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147293A4-2419-4577-94CB-AA880F6CB022}"/>
              </a:ext>
            </a:extLst>
          </p:cNvPr>
          <p:cNvSpPr/>
          <p:nvPr/>
        </p:nvSpPr>
        <p:spPr>
          <a:xfrm>
            <a:off x="4075537" y="4158630"/>
            <a:ext cx="324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АЛУ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9B27DAAF-0BBF-4B6F-8240-C84D53CADB7C}"/>
              </a:ext>
            </a:extLst>
          </p:cNvPr>
          <p:cNvSpPr/>
          <p:nvPr/>
        </p:nvSpPr>
        <p:spPr>
          <a:xfrm>
            <a:off x="3811485" y="4013802"/>
            <a:ext cx="324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УУ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92968D25-7D67-4424-8281-9A7128A84F86}"/>
              </a:ext>
            </a:extLst>
          </p:cNvPr>
          <p:cNvSpPr/>
          <p:nvPr/>
        </p:nvSpPr>
        <p:spPr>
          <a:xfrm>
            <a:off x="5143968" y="5176180"/>
            <a:ext cx="1593153" cy="435023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Последовательностные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цифровые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устройства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50D30DAE-A729-484B-A302-2E5054FAB863}"/>
              </a:ext>
            </a:extLst>
          </p:cNvPr>
          <p:cNvSpPr/>
          <p:nvPr/>
        </p:nvSpPr>
        <p:spPr>
          <a:xfrm>
            <a:off x="6804463" y="4625098"/>
            <a:ext cx="864000" cy="356695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Логические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вентили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4D30E507-70C4-489B-8E0F-CE7F21B17E36}"/>
              </a:ext>
            </a:extLst>
          </p:cNvPr>
          <p:cNvSpPr/>
          <p:nvPr/>
        </p:nvSpPr>
        <p:spPr>
          <a:xfrm>
            <a:off x="8958842" y="4667685"/>
            <a:ext cx="864000" cy="234950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Транзисторы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D6D5A1E4-23E2-4EF5-B6D8-794CA2474713}"/>
              </a:ext>
            </a:extLst>
          </p:cNvPr>
          <p:cNvSpPr/>
          <p:nvPr/>
        </p:nvSpPr>
        <p:spPr>
          <a:xfrm>
            <a:off x="3690723" y="2512288"/>
            <a:ext cx="889525" cy="500773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Оценка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сложности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алгоритмов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2A7ED606-F6F9-449A-86F6-07611123F875}"/>
              </a:ext>
            </a:extLst>
          </p:cNvPr>
          <p:cNvSpPr/>
          <p:nvPr/>
        </p:nvSpPr>
        <p:spPr>
          <a:xfrm>
            <a:off x="6861533" y="5197470"/>
            <a:ext cx="864000" cy="234950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Триггеры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3F07F0D4-DBE6-4F73-8C09-0C908BF3E06E}"/>
              </a:ext>
            </a:extLst>
          </p:cNvPr>
          <p:cNvSpPr/>
          <p:nvPr/>
        </p:nvSpPr>
        <p:spPr>
          <a:xfrm>
            <a:off x="5211310" y="4376829"/>
            <a:ext cx="1273860" cy="435023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Комбинационные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цифровые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устройства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EEF4D2D0-CD36-4D3A-BB39-24D5ADDE686E}"/>
              </a:ext>
            </a:extLst>
          </p:cNvPr>
          <p:cNvSpPr/>
          <p:nvPr/>
        </p:nvSpPr>
        <p:spPr>
          <a:xfrm>
            <a:off x="421382" y="4788792"/>
            <a:ext cx="828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Компьютер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D4515327-1E06-4DC7-9A62-19E4052E4335}"/>
              </a:ext>
            </a:extLst>
          </p:cNvPr>
          <p:cNvSpPr/>
          <p:nvPr/>
        </p:nvSpPr>
        <p:spPr>
          <a:xfrm>
            <a:off x="2332844" y="2853467"/>
            <a:ext cx="1111396" cy="336836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Компьютерные сети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601E6216-C371-49B4-9B66-BAAFF60255EA}"/>
              </a:ext>
            </a:extLst>
          </p:cNvPr>
          <p:cNvSpPr/>
          <p:nvPr/>
        </p:nvSpPr>
        <p:spPr>
          <a:xfrm>
            <a:off x="2426561" y="2524286"/>
            <a:ext cx="720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Интернет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14BDBAF3-202B-40CA-948B-4F414035E5F7}"/>
              </a:ext>
            </a:extLst>
          </p:cNvPr>
          <p:cNvSpPr/>
          <p:nvPr/>
        </p:nvSpPr>
        <p:spPr>
          <a:xfrm>
            <a:off x="4843160" y="2727948"/>
            <a:ext cx="828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Алгоритмы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5356EB90-383F-457B-BAAD-08B85E620A15}"/>
              </a:ext>
            </a:extLst>
          </p:cNvPr>
          <p:cNvSpPr/>
          <p:nvPr/>
        </p:nvSpPr>
        <p:spPr>
          <a:xfrm>
            <a:off x="5412389" y="3116852"/>
            <a:ext cx="576000" cy="304536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Базы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данных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5E8BFE2E-CB7C-4F62-942E-C3844FFFB155}"/>
              </a:ext>
            </a:extLst>
          </p:cNvPr>
          <p:cNvSpPr/>
          <p:nvPr/>
        </p:nvSpPr>
        <p:spPr>
          <a:xfrm>
            <a:off x="5481467" y="2489313"/>
            <a:ext cx="792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3</a:t>
            </a:r>
            <a:r>
              <a:rPr lang="en-US" sz="1200" dirty="0">
                <a:solidFill>
                  <a:srgbClr val="80ABC4"/>
                </a:solidFill>
              </a:rPr>
              <a:t>D</a:t>
            </a:r>
            <a:r>
              <a:rPr lang="ru-RU" sz="1200" dirty="0">
                <a:solidFill>
                  <a:srgbClr val="80ABC4"/>
                </a:solidFill>
              </a:rPr>
              <a:t> графика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7F6C4258-282F-4A77-99EC-CBFCA7B24535}"/>
              </a:ext>
            </a:extLst>
          </p:cNvPr>
          <p:cNvSpPr/>
          <p:nvPr/>
        </p:nvSpPr>
        <p:spPr>
          <a:xfrm>
            <a:off x="6551377" y="2961311"/>
            <a:ext cx="792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Программа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AF169C7F-5CCF-4188-8C58-2752111EE7AC}"/>
              </a:ext>
            </a:extLst>
          </p:cNvPr>
          <p:cNvSpPr/>
          <p:nvPr/>
        </p:nvSpPr>
        <p:spPr>
          <a:xfrm>
            <a:off x="7895510" y="2607087"/>
            <a:ext cx="889525" cy="356695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Командная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строка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7F642951-BA64-4BA3-8809-B786C0FE49E8}"/>
              </a:ext>
            </a:extLst>
          </p:cNvPr>
          <p:cNvSpPr/>
          <p:nvPr/>
        </p:nvSpPr>
        <p:spPr>
          <a:xfrm>
            <a:off x="8921667" y="2853467"/>
            <a:ext cx="863603" cy="35760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Язык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ассемблера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DA92AA68-FF1F-44B7-A592-97ADCDDD4040}"/>
              </a:ext>
            </a:extLst>
          </p:cNvPr>
          <p:cNvSpPr/>
          <p:nvPr/>
        </p:nvSpPr>
        <p:spPr>
          <a:xfrm>
            <a:off x="10372863" y="2923330"/>
            <a:ext cx="504000" cy="179462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Логика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C4823C17-86D6-4687-B158-DB922A9A7E12}"/>
              </a:ext>
            </a:extLst>
          </p:cNvPr>
          <p:cNvSpPr/>
          <p:nvPr/>
        </p:nvSpPr>
        <p:spPr>
          <a:xfrm>
            <a:off x="7586578" y="94467"/>
            <a:ext cx="277910" cy="281074"/>
          </a:xfrm>
          <a:prstGeom prst="rect">
            <a:avLst/>
          </a:prstGeom>
          <a:solidFill>
            <a:srgbClr val="93B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A87DD239-DAF6-450E-83A9-AB88B5797C7D}"/>
              </a:ext>
            </a:extLst>
          </p:cNvPr>
          <p:cNvSpPr/>
          <p:nvPr/>
        </p:nvSpPr>
        <p:spPr>
          <a:xfrm>
            <a:off x="7864488" y="94467"/>
            <a:ext cx="277910" cy="281074"/>
          </a:xfrm>
          <a:prstGeom prst="rect">
            <a:avLst/>
          </a:prstGeom>
          <a:solidFill>
            <a:srgbClr val="B88A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A01E5B1A-F109-4269-ABD3-4DFBE58532DF}"/>
              </a:ext>
            </a:extLst>
          </p:cNvPr>
          <p:cNvSpPr/>
          <p:nvPr/>
        </p:nvSpPr>
        <p:spPr>
          <a:xfrm>
            <a:off x="8142398" y="93846"/>
            <a:ext cx="277910" cy="281074"/>
          </a:xfrm>
          <a:prstGeom prst="rect">
            <a:avLst/>
          </a:prstGeom>
          <a:solidFill>
            <a:srgbClr val="80AB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E4FA33BC-AB68-463C-848B-087AE767598A}"/>
              </a:ext>
            </a:extLst>
          </p:cNvPr>
          <p:cNvSpPr/>
          <p:nvPr/>
        </p:nvSpPr>
        <p:spPr>
          <a:xfrm>
            <a:off x="8420308" y="93846"/>
            <a:ext cx="277910" cy="281074"/>
          </a:xfrm>
          <a:prstGeom prst="rect">
            <a:avLst/>
          </a:prstGeom>
          <a:solidFill>
            <a:srgbClr val="C4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/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EC14CE68-DFC3-49D1-ADE0-FE34D80B94EF}"/>
              </a:ext>
            </a:extLst>
          </p:cNvPr>
          <p:cNvSpPr/>
          <p:nvPr/>
        </p:nvSpPr>
        <p:spPr>
          <a:xfrm>
            <a:off x="8698218" y="93846"/>
            <a:ext cx="277910" cy="281074"/>
          </a:xfrm>
          <a:prstGeom prst="rect">
            <a:avLst/>
          </a:prstGeom>
          <a:solidFill>
            <a:srgbClr val="A380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1FF38C20-9563-4EEF-BB3F-E51D93F736CB}"/>
              </a:ext>
            </a:extLst>
          </p:cNvPr>
          <p:cNvSpPr/>
          <p:nvPr/>
        </p:nvSpPr>
        <p:spPr>
          <a:xfrm>
            <a:off x="8976128" y="93846"/>
            <a:ext cx="277910" cy="281074"/>
          </a:xfrm>
          <a:prstGeom prst="rect">
            <a:avLst/>
          </a:prstGeom>
          <a:solidFill>
            <a:srgbClr val="C4A1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cxnSp>
        <p:nvCxnSpPr>
          <p:cNvPr id="56" name="Прямая соединительная линия 55">
            <a:extLst>
              <a:ext uri="{FF2B5EF4-FFF2-40B4-BE49-F238E27FC236}">
                <a16:creationId xmlns:a16="http://schemas.microsoft.com/office/drawing/2014/main" id="{FEC84DC8-6DB2-4D6D-A1B6-DBB97408DC03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3551131" y="3551395"/>
            <a:ext cx="891838" cy="82747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единительная линия 58">
            <a:extLst>
              <a:ext uri="{FF2B5EF4-FFF2-40B4-BE49-F238E27FC236}">
                <a16:creationId xmlns:a16="http://schemas.microsoft.com/office/drawing/2014/main" id="{4B63DEBD-CD2B-433B-A3D7-79C3433B4808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3551131" y="3634142"/>
            <a:ext cx="693838" cy="260677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724F92F6-8A2D-480F-AD88-3C0996F7C45E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>
            <a:off x="4982969" y="3551395"/>
            <a:ext cx="717420" cy="0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единительная линия 64">
            <a:extLst>
              <a:ext uri="{FF2B5EF4-FFF2-40B4-BE49-F238E27FC236}">
                <a16:creationId xmlns:a16="http://schemas.microsoft.com/office/drawing/2014/main" id="{A72848B4-2A4C-43FC-9249-01C490222397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 flipV="1">
            <a:off x="5180969" y="3551395"/>
            <a:ext cx="519420" cy="343424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E1F4BE2C-31D7-46EC-8822-90F793380D78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6996389" y="3551395"/>
            <a:ext cx="494385" cy="140434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Прямая соединительная линия 70">
            <a:extLst>
              <a:ext uri="{FF2B5EF4-FFF2-40B4-BE49-F238E27FC236}">
                <a16:creationId xmlns:a16="http://schemas.microsoft.com/office/drawing/2014/main" id="{31E1E571-12DD-46CA-A174-C3A815E1E467}"/>
              </a:ext>
            </a:extLst>
          </p:cNvPr>
          <p:cNvCxnSpPr>
            <a:cxnSpLocks/>
            <a:stCxn id="43" idx="3"/>
            <a:endCxn id="44" idx="1"/>
          </p:cNvCxnSpPr>
          <p:nvPr/>
        </p:nvCxnSpPr>
        <p:spPr>
          <a:xfrm>
            <a:off x="8785035" y="2785435"/>
            <a:ext cx="136632" cy="246833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3194328B-6A2F-41A6-A0C9-8986C22590BD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 flipV="1">
            <a:off x="7343377" y="2785435"/>
            <a:ext cx="552133" cy="265607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единительная линия 76">
            <a:extLst>
              <a:ext uri="{FF2B5EF4-FFF2-40B4-BE49-F238E27FC236}">
                <a16:creationId xmlns:a16="http://schemas.microsoft.com/office/drawing/2014/main" id="{9B37A8DD-7FD5-446E-BF84-35F6C3301E9A}"/>
              </a:ext>
            </a:extLst>
          </p:cNvPr>
          <p:cNvCxnSpPr>
            <a:cxnSpLocks/>
            <a:stCxn id="39" idx="3"/>
            <a:endCxn id="42" idx="1"/>
          </p:cNvCxnSpPr>
          <p:nvPr/>
        </p:nvCxnSpPr>
        <p:spPr>
          <a:xfrm flipV="1">
            <a:off x="5988389" y="3051042"/>
            <a:ext cx="562988" cy="218078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Прямая соединительная линия 79">
            <a:extLst>
              <a:ext uri="{FF2B5EF4-FFF2-40B4-BE49-F238E27FC236}">
                <a16:creationId xmlns:a16="http://schemas.microsoft.com/office/drawing/2014/main" id="{ADAAA069-1122-4216-8503-2FE005A0CFB3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5671160" y="2817679"/>
            <a:ext cx="880217" cy="233363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Прямая соединительная линия 82">
            <a:extLst>
              <a:ext uri="{FF2B5EF4-FFF2-40B4-BE49-F238E27FC236}">
                <a16:creationId xmlns:a16="http://schemas.microsoft.com/office/drawing/2014/main" id="{35F4D16F-078E-406A-95B2-A68766E19B21}"/>
              </a:ext>
            </a:extLst>
          </p:cNvPr>
          <p:cNvCxnSpPr>
            <a:cxnSpLocks/>
            <a:stCxn id="38" idx="1"/>
            <a:endCxn id="32" idx="3"/>
          </p:cNvCxnSpPr>
          <p:nvPr/>
        </p:nvCxnSpPr>
        <p:spPr>
          <a:xfrm flipH="1" flipV="1">
            <a:off x="4580248" y="2762675"/>
            <a:ext cx="262912" cy="55004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единительная линия 85">
            <a:extLst>
              <a:ext uri="{FF2B5EF4-FFF2-40B4-BE49-F238E27FC236}">
                <a16:creationId xmlns:a16="http://schemas.microsoft.com/office/drawing/2014/main" id="{29B7D534-0B28-4D7C-B1FF-C086172BAD0F}"/>
              </a:ext>
            </a:extLst>
          </p:cNvPr>
          <p:cNvCxnSpPr>
            <a:cxnSpLocks/>
            <a:stCxn id="36" idx="0"/>
            <a:endCxn id="37" idx="2"/>
          </p:cNvCxnSpPr>
          <p:nvPr/>
        </p:nvCxnSpPr>
        <p:spPr>
          <a:xfrm flipH="1" flipV="1">
            <a:off x="2786561" y="2703748"/>
            <a:ext cx="101981" cy="149719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Прямая соединительная линия 98">
            <a:extLst>
              <a:ext uri="{FF2B5EF4-FFF2-40B4-BE49-F238E27FC236}">
                <a16:creationId xmlns:a16="http://schemas.microsoft.com/office/drawing/2014/main" id="{4999CFE9-6751-40D3-B894-9245F33B21E4}"/>
              </a:ext>
            </a:extLst>
          </p:cNvPr>
          <p:cNvCxnSpPr>
            <a:cxnSpLocks/>
            <a:stCxn id="36" idx="3"/>
            <a:endCxn id="42" idx="1"/>
          </p:cNvCxnSpPr>
          <p:nvPr/>
        </p:nvCxnSpPr>
        <p:spPr>
          <a:xfrm>
            <a:off x="3444240" y="3021885"/>
            <a:ext cx="3107137" cy="29157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Прямая соединительная линия 102">
            <a:extLst>
              <a:ext uri="{FF2B5EF4-FFF2-40B4-BE49-F238E27FC236}">
                <a16:creationId xmlns:a16="http://schemas.microsoft.com/office/drawing/2014/main" id="{6DBBE5BA-565D-4E82-8E27-F450C1244D5B}"/>
              </a:ext>
            </a:extLst>
          </p:cNvPr>
          <p:cNvCxnSpPr>
            <a:cxnSpLocks/>
            <a:stCxn id="33" idx="3"/>
            <a:endCxn id="31" idx="1"/>
          </p:cNvCxnSpPr>
          <p:nvPr/>
        </p:nvCxnSpPr>
        <p:spPr>
          <a:xfrm flipV="1">
            <a:off x="7725533" y="4785160"/>
            <a:ext cx="1233309" cy="529785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Прямая соединительная линия 103">
            <a:extLst>
              <a:ext uri="{FF2B5EF4-FFF2-40B4-BE49-F238E27FC236}">
                <a16:creationId xmlns:a16="http://schemas.microsoft.com/office/drawing/2014/main" id="{60137F55-0D18-4B3A-AC28-961D3D5C1FEB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 flipV="1">
            <a:off x="7668463" y="4785160"/>
            <a:ext cx="1290379" cy="18286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Прямая соединительная линия 108">
            <a:extLst>
              <a:ext uri="{FF2B5EF4-FFF2-40B4-BE49-F238E27FC236}">
                <a16:creationId xmlns:a16="http://schemas.microsoft.com/office/drawing/2014/main" id="{F1D291BA-0C4A-44BC-AAA5-77FF00BC0F9C}"/>
              </a:ext>
            </a:extLst>
          </p:cNvPr>
          <p:cNvCxnSpPr>
            <a:cxnSpLocks/>
            <a:stCxn id="34" idx="3"/>
            <a:endCxn id="30" idx="1"/>
          </p:cNvCxnSpPr>
          <p:nvPr/>
        </p:nvCxnSpPr>
        <p:spPr>
          <a:xfrm>
            <a:off x="6485170" y="4594341"/>
            <a:ext cx="319293" cy="209105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Прямая соединительная линия 112">
            <a:extLst>
              <a:ext uri="{FF2B5EF4-FFF2-40B4-BE49-F238E27FC236}">
                <a16:creationId xmlns:a16="http://schemas.microsoft.com/office/drawing/2014/main" id="{02D48114-DD82-4EF2-A7B4-35023DAD2836}"/>
              </a:ext>
            </a:extLst>
          </p:cNvPr>
          <p:cNvCxnSpPr>
            <a:cxnSpLocks/>
            <a:stCxn id="29" idx="3"/>
            <a:endCxn id="33" idx="1"/>
          </p:cNvCxnSpPr>
          <p:nvPr/>
        </p:nvCxnSpPr>
        <p:spPr>
          <a:xfrm flipV="1">
            <a:off x="6737121" y="5314945"/>
            <a:ext cx="124412" cy="78747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Прямая соединительная линия 117">
            <a:extLst>
              <a:ext uri="{FF2B5EF4-FFF2-40B4-BE49-F238E27FC236}">
                <a16:creationId xmlns:a16="http://schemas.microsoft.com/office/drawing/2014/main" id="{512EA043-374E-4536-B6FC-5FD4E569704D}"/>
              </a:ext>
            </a:extLst>
          </p:cNvPr>
          <p:cNvCxnSpPr>
            <a:cxnSpLocks/>
            <a:stCxn id="34" idx="1"/>
            <a:endCxn id="19" idx="3"/>
          </p:cNvCxnSpPr>
          <p:nvPr/>
        </p:nvCxnSpPr>
        <p:spPr>
          <a:xfrm flipH="1" flipV="1">
            <a:off x="3641608" y="4281097"/>
            <a:ext cx="1569702" cy="313244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Прямая соединительная линия 120">
            <a:extLst>
              <a:ext uri="{FF2B5EF4-FFF2-40B4-BE49-F238E27FC236}">
                <a16:creationId xmlns:a16="http://schemas.microsoft.com/office/drawing/2014/main" id="{2E67CA9E-CBBA-43D9-A717-CC82FD22246B}"/>
              </a:ext>
            </a:extLst>
          </p:cNvPr>
          <p:cNvCxnSpPr>
            <a:cxnSpLocks/>
            <a:stCxn id="42" idx="1"/>
            <a:endCxn id="41" idx="3"/>
          </p:cNvCxnSpPr>
          <p:nvPr/>
        </p:nvCxnSpPr>
        <p:spPr>
          <a:xfrm flipH="1" flipV="1">
            <a:off x="6273467" y="2579044"/>
            <a:ext cx="277910" cy="471998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Прямая соединительная линия 126">
            <a:extLst>
              <a:ext uri="{FF2B5EF4-FFF2-40B4-BE49-F238E27FC236}">
                <a16:creationId xmlns:a16="http://schemas.microsoft.com/office/drawing/2014/main" id="{6026E997-DF90-45A4-8973-4BDAC662591A}"/>
              </a:ext>
            </a:extLst>
          </p:cNvPr>
          <p:cNvCxnSpPr>
            <a:cxnSpLocks/>
            <a:stCxn id="19" idx="3"/>
            <a:endCxn id="28" idx="1"/>
          </p:cNvCxnSpPr>
          <p:nvPr/>
        </p:nvCxnSpPr>
        <p:spPr>
          <a:xfrm flipV="1">
            <a:off x="3641608" y="4103533"/>
            <a:ext cx="169877" cy="177564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Прямая соединительная линия 129">
            <a:extLst>
              <a:ext uri="{FF2B5EF4-FFF2-40B4-BE49-F238E27FC236}">
                <a16:creationId xmlns:a16="http://schemas.microsoft.com/office/drawing/2014/main" id="{74FAA840-8A58-42D8-86A6-F9E4E4DF0C85}"/>
              </a:ext>
            </a:extLst>
          </p:cNvPr>
          <p:cNvCxnSpPr>
            <a:cxnSpLocks/>
            <a:stCxn id="19" idx="3"/>
            <a:endCxn id="27" idx="1"/>
          </p:cNvCxnSpPr>
          <p:nvPr/>
        </p:nvCxnSpPr>
        <p:spPr>
          <a:xfrm flipV="1">
            <a:off x="3641608" y="4248361"/>
            <a:ext cx="433929" cy="32736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Прямая соединительная линия 132">
            <a:extLst>
              <a:ext uri="{FF2B5EF4-FFF2-40B4-BE49-F238E27FC236}">
                <a16:creationId xmlns:a16="http://schemas.microsoft.com/office/drawing/2014/main" id="{95963ABF-C599-4CC5-8D59-D479D270C3A1}"/>
              </a:ext>
            </a:extLst>
          </p:cNvPr>
          <p:cNvCxnSpPr>
            <a:cxnSpLocks/>
            <a:stCxn id="34" idx="1"/>
            <a:endCxn id="26" idx="3"/>
          </p:cNvCxnSpPr>
          <p:nvPr/>
        </p:nvCxnSpPr>
        <p:spPr>
          <a:xfrm flipH="1">
            <a:off x="3641607" y="4594341"/>
            <a:ext cx="1569703" cy="1232489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Прямая соединительная линия 135">
            <a:extLst>
              <a:ext uri="{FF2B5EF4-FFF2-40B4-BE49-F238E27FC236}">
                <a16:creationId xmlns:a16="http://schemas.microsoft.com/office/drawing/2014/main" id="{2129A20D-ABFF-4BA8-85B4-69A0CAD9F1F8}"/>
              </a:ext>
            </a:extLst>
          </p:cNvPr>
          <p:cNvCxnSpPr>
            <a:cxnSpLocks/>
            <a:stCxn id="29" idx="1"/>
            <a:endCxn id="20" idx="3"/>
          </p:cNvCxnSpPr>
          <p:nvPr/>
        </p:nvCxnSpPr>
        <p:spPr>
          <a:xfrm flipH="1" flipV="1">
            <a:off x="3190948" y="4688714"/>
            <a:ext cx="1953020" cy="704978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Прямая соединительная линия 138">
            <a:extLst>
              <a:ext uri="{FF2B5EF4-FFF2-40B4-BE49-F238E27FC236}">
                <a16:creationId xmlns:a16="http://schemas.microsoft.com/office/drawing/2014/main" id="{CB00C129-4794-4178-B881-0EE05C499819}"/>
              </a:ext>
            </a:extLst>
          </p:cNvPr>
          <p:cNvCxnSpPr>
            <a:cxnSpLocks/>
            <a:stCxn id="29" idx="1"/>
            <a:endCxn id="21" idx="3"/>
          </p:cNvCxnSpPr>
          <p:nvPr/>
        </p:nvCxnSpPr>
        <p:spPr>
          <a:xfrm flipH="1" flipV="1">
            <a:off x="3190948" y="4938347"/>
            <a:ext cx="1953020" cy="455345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Прямая соединительная линия 143">
            <a:extLst>
              <a:ext uri="{FF2B5EF4-FFF2-40B4-BE49-F238E27FC236}">
                <a16:creationId xmlns:a16="http://schemas.microsoft.com/office/drawing/2014/main" id="{59D5AF9F-56AE-4EF5-9A23-B7CAAB0D9126}"/>
              </a:ext>
            </a:extLst>
          </p:cNvPr>
          <p:cNvCxnSpPr>
            <a:cxnSpLocks/>
            <a:stCxn id="19" idx="1"/>
            <a:endCxn id="35" idx="3"/>
          </p:cNvCxnSpPr>
          <p:nvPr/>
        </p:nvCxnSpPr>
        <p:spPr>
          <a:xfrm flipH="1">
            <a:off x="1249382" y="4281097"/>
            <a:ext cx="1528226" cy="597426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Прямая соединительная линия 146">
            <a:extLst>
              <a:ext uri="{FF2B5EF4-FFF2-40B4-BE49-F238E27FC236}">
                <a16:creationId xmlns:a16="http://schemas.microsoft.com/office/drawing/2014/main" id="{EF5917A0-F8D3-4CC9-B1CC-410C3D94217F}"/>
              </a:ext>
            </a:extLst>
          </p:cNvPr>
          <p:cNvCxnSpPr>
            <a:cxnSpLocks/>
            <a:stCxn id="20" idx="1"/>
            <a:endCxn id="35" idx="3"/>
          </p:cNvCxnSpPr>
          <p:nvPr/>
        </p:nvCxnSpPr>
        <p:spPr>
          <a:xfrm flipH="1">
            <a:off x="1249382" y="4688714"/>
            <a:ext cx="1581566" cy="189809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Прямая соединительная линия 149">
            <a:extLst>
              <a:ext uri="{FF2B5EF4-FFF2-40B4-BE49-F238E27FC236}">
                <a16:creationId xmlns:a16="http://schemas.microsoft.com/office/drawing/2014/main" id="{6CA09EA1-CA77-495A-A77D-970408165D70}"/>
              </a:ext>
            </a:extLst>
          </p:cNvPr>
          <p:cNvCxnSpPr>
            <a:cxnSpLocks/>
            <a:stCxn id="35" idx="3"/>
            <a:endCxn id="21" idx="1"/>
          </p:cNvCxnSpPr>
          <p:nvPr/>
        </p:nvCxnSpPr>
        <p:spPr>
          <a:xfrm>
            <a:off x="1249382" y="4878523"/>
            <a:ext cx="1581566" cy="59824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Прямая соединительная линия 152">
            <a:extLst>
              <a:ext uri="{FF2B5EF4-FFF2-40B4-BE49-F238E27FC236}">
                <a16:creationId xmlns:a16="http://schemas.microsoft.com/office/drawing/2014/main" id="{264AB29A-7994-4C10-BF02-D903894FD519}"/>
              </a:ext>
            </a:extLst>
          </p:cNvPr>
          <p:cNvCxnSpPr>
            <a:cxnSpLocks/>
            <a:stCxn id="23" idx="1"/>
            <a:endCxn id="35" idx="3"/>
          </p:cNvCxnSpPr>
          <p:nvPr/>
        </p:nvCxnSpPr>
        <p:spPr>
          <a:xfrm flipH="1" flipV="1">
            <a:off x="1249382" y="4878523"/>
            <a:ext cx="1581565" cy="309457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Прямая соединительная линия 155">
            <a:extLst>
              <a:ext uri="{FF2B5EF4-FFF2-40B4-BE49-F238E27FC236}">
                <a16:creationId xmlns:a16="http://schemas.microsoft.com/office/drawing/2014/main" id="{339CBF85-CB30-470F-9595-2C7BDB17C66F}"/>
              </a:ext>
            </a:extLst>
          </p:cNvPr>
          <p:cNvCxnSpPr>
            <a:cxnSpLocks/>
            <a:stCxn id="17" idx="1"/>
            <a:endCxn id="35" idx="3"/>
          </p:cNvCxnSpPr>
          <p:nvPr/>
        </p:nvCxnSpPr>
        <p:spPr>
          <a:xfrm flipH="1">
            <a:off x="1249382" y="4282996"/>
            <a:ext cx="160064" cy="595527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Прямая соединительная линия 158">
            <a:extLst>
              <a:ext uri="{FF2B5EF4-FFF2-40B4-BE49-F238E27FC236}">
                <a16:creationId xmlns:a16="http://schemas.microsoft.com/office/drawing/2014/main" id="{08631E33-3147-4E4F-9F37-DA17C8AF1FFF}"/>
              </a:ext>
            </a:extLst>
          </p:cNvPr>
          <p:cNvCxnSpPr>
            <a:cxnSpLocks/>
            <a:stCxn id="24" idx="1"/>
            <a:endCxn id="35" idx="3"/>
          </p:cNvCxnSpPr>
          <p:nvPr/>
        </p:nvCxnSpPr>
        <p:spPr>
          <a:xfrm flipH="1" flipV="1">
            <a:off x="1249382" y="4878523"/>
            <a:ext cx="1665385" cy="481065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Прямая соединительная линия 161">
            <a:extLst>
              <a:ext uri="{FF2B5EF4-FFF2-40B4-BE49-F238E27FC236}">
                <a16:creationId xmlns:a16="http://schemas.microsoft.com/office/drawing/2014/main" id="{EC39E322-D2D9-4AE4-BA85-07FB5B10F562}"/>
              </a:ext>
            </a:extLst>
          </p:cNvPr>
          <p:cNvCxnSpPr>
            <a:cxnSpLocks/>
            <a:stCxn id="25" idx="1"/>
            <a:endCxn id="35" idx="3"/>
          </p:cNvCxnSpPr>
          <p:nvPr/>
        </p:nvCxnSpPr>
        <p:spPr>
          <a:xfrm flipH="1" flipV="1">
            <a:off x="1249382" y="4878523"/>
            <a:ext cx="1581565" cy="714030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Прямая соединительная линия 164">
            <a:extLst>
              <a:ext uri="{FF2B5EF4-FFF2-40B4-BE49-F238E27FC236}">
                <a16:creationId xmlns:a16="http://schemas.microsoft.com/office/drawing/2014/main" id="{71B1AFE5-8448-4EC5-B613-D043E5D1F246}"/>
              </a:ext>
            </a:extLst>
          </p:cNvPr>
          <p:cNvCxnSpPr>
            <a:cxnSpLocks/>
            <a:stCxn id="35" idx="3"/>
            <a:endCxn id="26" idx="1"/>
          </p:cNvCxnSpPr>
          <p:nvPr/>
        </p:nvCxnSpPr>
        <p:spPr>
          <a:xfrm>
            <a:off x="1249382" y="4878523"/>
            <a:ext cx="1528225" cy="948307"/>
          </a:xfrm>
          <a:prstGeom prst="line">
            <a:avLst/>
          </a:prstGeom>
          <a:ln w="38100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9310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133E554-FCB8-4C9C-A578-2EFBD32175D1}"/>
              </a:ext>
            </a:extLst>
          </p:cNvPr>
          <p:cNvSpPr/>
          <p:nvPr/>
        </p:nvSpPr>
        <p:spPr>
          <a:xfrm>
            <a:off x="0" y="568959"/>
            <a:ext cx="12192000" cy="628904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E70D435-7559-47AD-B89B-196EFF53ABBF}"/>
              </a:ext>
            </a:extLst>
          </p:cNvPr>
          <p:cNvSpPr/>
          <p:nvPr/>
        </p:nvSpPr>
        <p:spPr>
          <a:xfrm>
            <a:off x="0" y="2156460"/>
            <a:ext cx="12192000" cy="234950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bIns="72000" rtlCol="0" anchor="ctr"/>
          <a:lstStyle/>
          <a:p>
            <a:r>
              <a:rPr lang="ru-RU" sz="1250" dirty="0"/>
              <a:t>Главная / Схема компьютера / Данные</a:t>
            </a:r>
            <a:endParaRPr lang="ru-BY" sz="1250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5B8349D-9DCD-4159-B3BB-BE8CCF025294}"/>
              </a:ext>
            </a:extLst>
          </p:cNvPr>
          <p:cNvSpPr/>
          <p:nvPr/>
        </p:nvSpPr>
        <p:spPr>
          <a:xfrm>
            <a:off x="1408595" y="3851956"/>
            <a:ext cx="864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BA80"/>
                </a:solidFill>
              </a:rPr>
              <a:t>Компилятор</a:t>
            </a:r>
            <a:endParaRPr lang="ru-BY" sz="1200" dirty="0">
              <a:solidFill>
                <a:srgbClr val="C4BA80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049D299-42BF-4844-B676-FA47E7B986B3}"/>
              </a:ext>
            </a:extLst>
          </p:cNvPr>
          <p:cNvSpPr/>
          <p:nvPr/>
        </p:nvSpPr>
        <p:spPr>
          <a:xfrm>
            <a:off x="3022150" y="3863740"/>
            <a:ext cx="1111396" cy="336836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Операционная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система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30868FE-FD93-4E83-803B-C09B8751F13F}"/>
              </a:ext>
            </a:extLst>
          </p:cNvPr>
          <p:cNvSpPr/>
          <p:nvPr/>
        </p:nvSpPr>
        <p:spPr>
          <a:xfrm>
            <a:off x="5025384" y="3859680"/>
            <a:ext cx="540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Память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6991648-8113-40BF-9826-3E04DBE6F366}"/>
              </a:ext>
            </a:extLst>
          </p:cNvPr>
          <p:cNvSpPr/>
          <p:nvPr/>
        </p:nvSpPr>
        <p:spPr>
          <a:xfrm>
            <a:off x="4827384" y="4203104"/>
            <a:ext cx="936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BA80"/>
                </a:solidFill>
              </a:rPr>
              <a:t>Вычислитель</a:t>
            </a:r>
            <a:endParaRPr lang="ru-BY" sz="1200" dirty="0">
              <a:solidFill>
                <a:srgbClr val="C4BA80"/>
              </a:solidFill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8BEE9BD8-1484-43E1-883D-A7025F984CF7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2272595" y="3941687"/>
            <a:ext cx="749555" cy="90471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6EDC69C-932F-42FA-963F-4DD0FE359A25}"/>
              </a:ext>
            </a:extLst>
          </p:cNvPr>
          <p:cNvSpPr/>
          <p:nvPr/>
        </p:nvSpPr>
        <p:spPr>
          <a:xfrm>
            <a:off x="375870" y="1"/>
            <a:ext cx="5415379" cy="576166"/>
          </a:xfrm>
          <a:prstGeom prst="rect">
            <a:avLst/>
          </a:prstGeom>
          <a:gradFill flip="none" rotWithShape="1">
            <a:gsLst>
              <a:gs pos="8000">
                <a:srgbClr val="FF0000"/>
              </a:gs>
              <a:gs pos="26000">
                <a:srgbClr val="F4FA00"/>
              </a:gs>
              <a:gs pos="79000">
                <a:srgbClr val="300DFF"/>
              </a:gs>
              <a:gs pos="59000">
                <a:srgbClr val="35E7FF"/>
              </a:gs>
              <a:gs pos="43000">
                <a:srgbClr val="0DFF24"/>
              </a:gs>
              <a:gs pos="93000">
                <a:srgbClr val="FF73F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91D6301-9F8D-4DB0-82BE-FAA8F83FEA62}"/>
              </a:ext>
            </a:extLst>
          </p:cNvPr>
          <p:cNvSpPr/>
          <p:nvPr/>
        </p:nvSpPr>
        <p:spPr>
          <a:xfrm>
            <a:off x="375870" y="0"/>
            <a:ext cx="5415379" cy="30514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F14E743-26F5-4ED7-8C8C-49E70A634277}"/>
              </a:ext>
            </a:extLst>
          </p:cNvPr>
          <p:cNvSpPr/>
          <p:nvPr/>
        </p:nvSpPr>
        <p:spPr>
          <a:xfrm>
            <a:off x="6282804" y="3859680"/>
            <a:ext cx="1296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Микроархитектура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4C081437-646C-4F6D-B7FA-BB1C61059296}"/>
              </a:ext>
            </a:extLst>
          </p:cNvPr>
          <p:cNvSpPr/>
          <p:nvPr/>
        </p:nvSpPr>
        <p:spPr>
          <a:xfrm>
            <a:off x="8073189" y="4000114"/>
            <a:ext cx="576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Данные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597457C-2C1B-483D-9B74-6193378FD8E6}"/>
              </a:ext>
            </a:extLst>
          </p:cNvPr>
          <p:cNvSpPr/>
          <p:nvPr/>
        </p:nvSpPr>
        <p:spPr>
          <a:xfrm>
            <a:off x="1568660" y="4774580"/>
            <a:ext cx="992593" cy="358925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Материнская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плата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60783B5-6E08-4166-B718-C34E1C48D7FA}"/>
              </a:ext>
            </a:extLst>
          </p:cNvPr>
          <p:cNvSpPr/>
          <p:nvPr/>
        </p:nvSpPr>
        <p:spPr>
          <a:xfrm>
            <a:off x="2936822" y="4862413"/>
            <a:ext cx="864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Процессор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BD5CBB1-F792-4504-8AF5-0C5C3625DC5A}"/>
              </a:ext>
            </a:extLst>
          </p:cNvPr>
          <p:cNvSpPr/>
          <p:nvPr/>
        </p:nvSpPr>
        <p:spPr>
          <a:xfrm>
            <a:off x="2990162" y="5270030"/>
            <a:ext cx="360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ОЗУ</a:t>
            </a:r>
            <a:endParaRPr lang="ru-BY" sz="1200" dirty="0">
              <a:solidFill>
                <a:srgbClr val="C4A180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8D8CD92-EC72-4DDA-95DA-1C28725C9BE1}"/>
              </a:ext>
            </a:extLst>
          </p:cNvPr>
          <p:cNvSpPr/>
          <p:nvPr/>
        </p:nvSpPr>
        <p:spPr>
          <a:xfrm>
            <a:off x="2990162" y="5519663"/>
            <a:ext cx="360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ПЗУ</a:t>
            </a:r>
            <a:endParaRPr lang="ru-BY" sz="1200" dirty="0">
              <a:solidFill>
                <a:srgbClr val="C4A180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27B4DCFC-42EA-475E-923B-D60EC98F383F}"/>
              </a:ext>
            </a:extLst>
          </p:cNvPr>
          <p:cNvSpPr/>
          <p:nvPr/>
        </p:nvSpPr>
        <p:spPr>
          <a:xfrm>
            <a:off x="3263387" y="5772817"/>
            <a:ext cx="864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Монитор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1898BF07-872A-4FC5-9048-EE6EA14AFFE0}"/>
              </a:ext>
            </a:extLst>
          </p:cNvPr>
          <p:cNvSpPr/>
          <p:nvPr/>
        </p:nvSpPr>
        <p:spPr>
          <a:xfrm>
            <a:off x="3283936" y="5944205"/>
            <a:ext cx="864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Клавиатура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F3383BF5-F565-4143-B3C3-DDB86D3D6218}"/>
              </a:ext>
            </a:extLst>
          </p:cNvPr>
          <p:cNvSpPr/>
          <p:nvPr/>
        </p:nvSpPr>
        <p:spPr>
          <a:xfrm>
            <a:off x="3263387" y="6177390"/>
            <a:ext cx="468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Мышь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B9246E08-E56E-4B86-9314-C62E1F52F005}"/>
              </a:ext>
            </a:extLst>
          </p:cNvPr>
          <p:cNvSpPr/>
          <p:nvPr/>
        </p:nvSpPr>
        <p:spPr>
          <a:xfrm>
            <a:off x="2936821" y="6408146"/>
            <a:ext cx="864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Видеокарта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147293A4-2419-4577-94CB-AA880F6CB022}"/>
              </a:ext>
            </a:extLst>
          </p:cNvPr>
          <p:cNvSpPr/>
          <p:nvPr/>
        </p:nvSpPr>
        <p:spPr>
          <a:xfrm>
            <a:off x="4234751" y="4829677"/>
            <a:ext cx="324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АЛУ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9B27DAAF-0BBF-4B6F-8240-C84D53CADB7C}"/>
              </a:ext>
            </a:extLst>
          </p:cNvPr>
          <p:cNvSpPr/>
          <p:nvPr/>
        </p:nvSpPr>
        <p:spPr>
          <a:xfrm>
            <a:off x="3970699" y="4684849"/>
            <a:ext cx="324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УУ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92968D25-7D67-4424-8281-9A7128A84F86}"/>
              </a:ext>
            </a:extLst>
          </p:cNvPr>
          <p:cNvSpPr/>
          <p:nvPr/>
        </p:nvSpPr>
        <p:spPr>
          <a:xfrm>
            <a:off x="5303182" y="5847227"/>
            <a:ext cx="1593153" cy="435023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Последовательностные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цифровые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устройства</a:t>
            </a:r>
            <a:endParaRPr lang="ru-BY" sz="1200" dirty="0">
              <a:solidFill>
                <a:srgbClr val="C4A180"/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50D30DAE-A729-484B-A302-2E5054FAB863}"/>
              </a:ext>
            </a:extLst>
          </p:cNvPr>
          <p:cNvSpPr/>
          <p:nvPr/>
        </p:nvSpPr>
        <p:spPr>
          <a:xfrm>
            <a:off x="6963677" y="5296145"/>
            <a:ext cx="864000" cy="356695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Логические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вентили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4D30E507-70C4-489B-8E0F-CE7F21B17E36}"/>
              </a:ext>
            </a:extLst>
          </p:cNvPr>
          <p:cNvSpPr/>
          <p:nvPr/>
        </p:nvSpPr>
        <p:spPr>
          <a:xfrm>
            <a:off x="9118056" y="5338732"/>
            <a:ext cx="864000" cy="234950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Транзисторы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D6D5A1E4-23E2-4EF5-B6D8-794CA2474713}"/>
              </a:ext>
            </a:extLst>
          </p:cNvPr>
          <p:cNvSpPr/>
          <p:nvPr/>
        </p:nvSpPr>
        <p:spPr>
          <a:xfrm>
            <a:off x="3690723" y="2565911"/>
            <a:ext cx="889525" cy="500773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Оценка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сложности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алгоритмов</a:t>
            </a:r>
            <a:endParaRPr lang="ru-BY" sz="1200" dirty="0">
              <a:solidFill>
                <a:srgbClr val="A380C4"/>
              </a:solidFill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2A7ED606-F6F9-449A-86F6-07611123F875}"/>
              </a:ext>
            </a:extLst>
          </p:cNvPr>
          <p:cNvSpPr/>
          <p:nvPr/>
        </p:nvSpPr>
        <p:spPr>
          <a:xfrm>
            <a:off x="7020747" y="5868517"/>
            <a:ext cx="864000" cy="234950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Триггеры</a:t>
            </a:r>
            <a:endParaRPr lang="ru-BY" sz="1200" dirty="0">
              <a:solidFill>
                <a:srgbClr val="C4A180"/>
              </a:solidFill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3F07F0D4-DBE6-4F73-8C09-0C908BF3E06E}"/>
              </a:ext>
            </a:extLst>
          </p:cNvPr>
          <p:cNvSpPr/>
          <p:nvPr/>
        </p:nvSpPr>
        <p:spPr>
          <a:xfrm>
            <a:off x="5282634" y="5231980"/>
            <a:ext cx="1273860" cy="435023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Комбинационные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цифровые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устройства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EEF4D2D0-CD36-4D3A-BB39-24D5ADDE686E}"/>
              </a:ext>
            </a:extLst>
          </p:cNvPr>
          <p:cNvSpPr/>
          <p:nvPr/>
        </p:nvSpPr>
        <p:spPr>
          <a:xfrm>
            <a:off x="580596" y="5459839"/>
            <a:ext cx="828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Компьютер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D4515327-1E06-4DC7-9A62-19E4052E4335}"/>
              </a:ext>
            </a:extLst>
          </p:cNvPr>
          <p:cNvSpPr/>
          <p:nvPr/>
        </p:nvSpPr>
        <p:spPr>
          <a:xfrm>
            <a:off x="2332844" y="3022143"/>
            <a:ext cx="1111396" cy="336836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Компьютерные сети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601E6216-C371-49B4-9B66-BAAFF60255EA}"/>
              </a:ext>
            </a:extLst>
          </p:cNvPr>
          <p:cNvSpPr/>
          <p:nvPr/>
        </p:nvSpPr>
        <p:spPr>
          <a:xfrm>
            <a:off x="2426561" y="2692962"/>
            <a:ext cx="720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Интернет</a:t>
            </a:r>
            <a:endParaRPr lang="ru-BY" sz="1200" dirty="0">
              <a:solidFill>
                <a:srgbClr val="A380C4"/>
              </a:solidFill>
            </a:endParaRP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14BDBAF3-202B-40CA-948B-4F414035E5F7}"/>
              </a:ext>
            </a:extLst>
          </p:cNvPr>
          <p:cNvSpPr/>
          <p:nvPr/>
        </p:nvSpPr>
        <p:spPr>
          <a:xfrm>
            <a:off x="4843160" y="2896624"/>
            <a:ext cx="828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Алгоритмы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5356EB90-383F-457B-BAAD-08B85E620A15}"/>
              </a:ext>
            </a:extLst>
          </p:cNvPr>
          <p:cNvSpPr/>
          <p:nvPr/>
        </p:nvSpPr>
        <p:spPr>
          <a:xfrm>
            <a:off x="5412389" y="3285528"/>
            <a:ext cx="576000" cy="304536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Базы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данных</a:t>
            </a:r>
            <a:endParaRPr lang="ru-BY" sz="1200" dirty="0">
              <a:solidFill>
                <a:srgbClr val="A380C4"/>
              </a:solidFill>
            </a:endParaRPr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5E8BFE2E-CB7C-4F62-942E-C3844FFFB155}"/>
              </a:ext>
            </a:extLst>
          </p:cNvPr>
          <p:cNvSpPr/>
          <p:nvPr/>
        </p:nvSpPr>
        <p:spPr>
          <a:xfrm>
            <a:off x="5477883" y="2588484"/>
            <a:ext cx="792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3</a:t>
            </a:r>
            <a:r>
              <a:rPr lang="en-US" sz="1200" dirty="0">
                <a:solidFill>
                  <a:srgbClr val="A380C4"/>
                </a:solidFill>
              </a:rPr>
              <a:t>D</a:t>
            </a:r>
            <a:r>
              <a:rPr lang="ru-RU" sz="1200" dirty="0">
                <a:solidFill>
                  <a:srgbClr val="A380C4"/>
                </a:solidFill>
              </a:rPr>
              <a:t> графика</a:t>
            </a:r>
            <a:endParaRPr lang="ru-BY" sz="1200" dirty="0">
              <a:solidFill>
                <a:srgbClr val="A380C4"/>
              </a:solidFill>
            </a:endParaRPr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7F6C4258-282F-4A77-99EC-CBFCA7B24535}"/>
              </a:ext>
            </a:extLst>
          </p:cNvPr>
          <p:cNvSpPr/>
          <p:nvPr/>
        </p:nvSpPr>
        <p:spPr>
          <a:xfrm>
            <a:off x="6551377" y="3129987"/>
            <a:ext cx="792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Программа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AF169C7F-5CCF-4188-8C58-2752111EE7AC}"/>
              </a:ext>
            </a:extLst>
          </p:cNvPr>
          <p:cNvSpPr/>
          <p:nvPr/>
        </p:nvSpPr>
        <p:spPr>
          <a:xfrm>
            <a:off x="7896654" y="2573614"/>
            <a:ext cx="889525" cy="356695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Командная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строка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7F642951-BA64-4BA3-8809-B786C0FE49E8}"/>
              </a:ext>
            </a:extLst>
          </p:cNvPr>
          <p:cNvSpPr/>
          <p:nvPr/>
        </p:nvSpPr>
        <p:spPr>
          <a:xfrm>
            <a:off x="8921667" y="3022143"/>
            <a:ext cx="863603" cy="35760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Язык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ассемблера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DA92AA68-FF1F-44B7-A592-97ADCDDD4040}"/>
              </a:ext>
            </a:extLst>
          </p:cNvPr>
          <p:cNvSpPr/>
          <p:nvPr/>
        </p:nvSpPr>
        <p:spPr>
          <a:xfrm>
            <a:off x="10372863" y="3092006"/>
            <a:ext cx="504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Логика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C4823C17-86D6-4687-B158-DB922A9A7E12}"/>
              </a:ext>
            </a:extLst>
          </p:cNvPr>
          <p:cNvSpPr/>
          <p:nvPr/>
        </p:nvSpPr>
        <p:spPr>
          <a:xfrm>
            <a:off x="7586578" y="94467"/>
            <a:ext cx="277910" cy="281074"/>
          </a:xfrm>
          <a:prstGeom prst="rect">
            <a:avLst/>
          </a:prstGeom>
          <a:solidFill>
            <a:srgbClr val="93B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A87DD239-DAF6-450E-83A9-AB88B5797C7D}"/>
              </a:ext>
            </a:extLst>
          </p:cNvPr>
          <p:cNvSpPr/>
          <p:nvPr/>
        </p:nvSpPr>
        <p:spPr>
          <a:xfrm>
            <a:off x="7864488" y="94467"/>
            <a:ext cx="277910" cy="281074"/>
          </a:xfrm>
          <a:prstGeom prst="rect">
            <a:avLst/>
          </a:prstGeom>
          <a:solidFill>
            <a:srgbClr val="B88A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A01E5B1A-F109-4269-ABD3-4DFBE58532DF}"/>
              </a:ext>
            </a:extLst>
          </p:cNvPr>
          <p:cNvSpPr/>
          <p:nvPr/>
        </p:nvSpPr>
        <p:spPr>
          <a:xfrm>
            <a:off x="8142398" y="93846"/>
            <a:ext cx="277910" cy="281074"/>
          </a:xfrm>
          <a:prstGeom prst="rect">
            <a:avLst/>
          </a:prstGeom>
          <a:solidFill>
            <a:srgbClr val="80AB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E4FA33BC-AB68-463C-848B-087AE767598A}"/>
              </a:ext>
            </a:extLst>
          </p:cNvPr>
          <p:cNvSpPr/>
          <p:nvPr/>
        </p:nvSpPr>
        <p:spPr>
          <a:xfrm>
            <a:off x="8420308" y="93846"/>
            <a:ext cx="277910" cy="281074"/>
          </a:xfrm>
          <a:prstGeom prst="rect">
            <a:avLst/>
          </a:prstGeom>
          <a:solidFill>
            <a:srgbClr val="C4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/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EC14CE68-DFC3-49D1-ADE0-FE34D80B94EF}"/>
              </a:ext>
            </a:extLst>
          </p:cNvPr>
          <p:cNvSpPr/>
          <p:nvPr/>
        </p:nvSpPr>
        <p:spPr>
          <a:xfrm>
            <a:off x="8698218" y="93846"/>
            <a:ext cx="277910" cy="281074"/>
          </a:xfrm>
          <a:prstGeom prst="rect">
            <a:avLst/>
          </a:prstGeom>
          <a:solidFill>
            <a:srgbClr val="A380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1FF38C20-9563-4EEF-BB3F-E51D93F736CB}"/>
              </a:ext>
            </a:extLst>
          </p:cNvPr>
          <p:cNvSpPr/>
          <p:nvPr/>
        </p:nvSpPr>
        <p:spPr>
          <a:xfrm>
            <a:off x="8976128" y="93846"/>
            <a:ext cx="277910" cy="281074"/>
          </a:xfrm>
          <a:prstGeom prst="rect">
            <a:avLst/>
          </a:prstGeom>
          <a:solidFill>
            <a:srgbClr val="C4A1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cxnSp>
        <p:nvCxnSpPr>
          <p:cNvPr id="56" name="Прямая соединительная линия 55">
            <a:extLst>
              <a:ext uri="{FF2B5EF4-FFF2-40B4-BE49-F238E27FC236}">
                <a16:creationId xmlns:a16="http://schemas.microsoft.com/office/drawing/2014/main" id="{FEC84DC8-6DB2-4D6D-A1B6-DBB97408DC03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4133546" y="3949411"/>
            <a:ext cx="891838" cy="8274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единительная линия 58">
            <a:extLst>
              <a:ext uri="{FF2B5EF4-FFF2-40B4-BE49-F238E27FC236}">
                <a16:creationId xmlns:a16="http://schemas.microsoft.com/office/drawing/2014/main" id="{4B63DEBD-CD2B-433B-A3D7-79C3433B4808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4133546" y="4032158"/>
            <a:ext cx="693838" cy="26067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724F92F6-8A2D-480F-AD88-3C0996F7C45E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>
            <a:off x="5565384" y="3949411"/>
            <a:ext cx="717420" cy="0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единительная линия 64">
            <a:extLst>
              <a:ext uri="{FF2B5EF4-FFF2-40B4-BE49-F238E27FC236}">
                <a16:creationId xmlns:a16="http://schemas.microsoft.com/office/drawing/2014/main" id="{A72848B4-2A4C-43FC-9249-01C490222397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 flipV="1">
            <a:off x="5763384" y="3949411"/>
            <a:ext cx="519420" cy="343424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E1F4BE2C-31D7-46EC-8822-90F793380D78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7578804" y="3949411"/>
            <a:ext cx="494385" cy="140434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Прямая соединительная линия 70">
            <a:extLst>
              <a:ext uri="{FF2B5EF4-FFF2-40B4-BE49-F238E27FC236}">
                <a16:creationId xmlns:a16="http://schemas.microsoft.com/office/drawing/2014/main" id="{31E1E571-12DD-46CA-A174-C3A815E1E46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 flipV="1">
            <a:off x="7343377" y="3200944"/>
            <a:ext cx="1578290" cy="18774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3194328B-6A2F-41A6-A0C9-8986C22590BD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 flipV="1">
            <a:off x="7343377" y="2751962"/>
            <a:ext cx="553277" cy="467756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единительная линия 76">
            <a:extLst>
              <a:ext uri="{FF2B5EF4-FFF2-40B4-BE49-F238E27FC236}">
                <a16:creationId xmlns:a16="http://schemas.microsoft.com/office/drawing/2014/main" id="{9B37A8DD-7FD5-446E-BF84-35F6C3301E9A}"/>
              </a:ext>
            </a:extLst>
          </p:cNvPr>
          <p:cNvCxnSpPr>
            <a:cxnSpLocks/>
            <a:stCxn id="39" idx="3"/>
            <a:endCxn id="42" idx="1"/>
          </p:cNvCxnSpPr>
          <p:nvPr/>
        </p:nvCxnSpPr>
        <p:spPr>
          <a:xfrm flipV="1">
            <a:off x="5988389" y="3219718"/>
            <a:ext cx="562988" cy="218078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Прямая соединительная линия 79">
            <a:extLst>
              <a:ext uri="{FF2B5EF4-FFF2-40B4-BE49-F238E27FC236}">
                <a16:creationId xmlns:a16="http://schemas.microsoft.com/office/drawing/2014/main" id="{ADAAA069-1122-4216-8503-2FE005A0CFB3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5671160" y="2986355"/>
            <a:ext cx="880217" cy="233363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Прямая соединительная линия 82">
            <a:extLst>
              <a:ext uri="{FF2B5EF4-FFF2-40B4-BE49-F238E27FC236}">
                <a16:creationId xmlns:a16="http://schemas.microsoft.com/office/drawing/2014/main" id="{35F4D16F-078E-406A-95B2-A68766E19B21}"/>
              </a:ext>
            </a:extLst>
          </p:cNvPr>
          <p:cNvCxnSpPr>
            <a:cxnSpLocks/>
            <a:stCxn id="38" idx="1"/>
            <a:endCxn id="32" idx="3"/>
          </p:cNvCxnSpPr>
          <p:nvPr/>
        </p:nvCxnSpPr>
        <p:spPr>
          <a:xfrm flipH="1" flipV="1">
            <a:off x="4580248" y="2816298"/>
            <a:ext cx="262912" cy="17005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единительная линия 85">
            <a:extLst>
              <a:ext uri="{FF2B5EF4-FFF2-40B4-BE49-F238E27FC236}">
                <a16:creationId xmlns:a16="http://schemas.microsoft.com/office/drawing/2014/main" id="{29B7D534-0B28-4D7C-B1FF-C086172BAD0F}"/>
              </a:ext>
            </a:extLst>
          </p:cNvPr>
          <p:cNvCxnSpPr>
            <a:cxnSpLocks/>
            <a:stCxn id="36" idx="0"/>
            <a:endCxn id="37" idx="2"/>
          </p:cNvCxnSpPr>
          <p:nvPr/>
        </p:nvCxnSpPr>
        <p:spPr>
          <a:xfrm flipH="1" flipV="1">
            <a:off x="2786561" y="2872424"/>
            <a:ext cx="101981" cy="149719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Прямая соединительная линия 98">
            <a:extLst>
              <a:ext uri="{FF2B5EF4-FFF2-40B4-BE49-F238E27FC236}">
                <a16:creationId xmlns:a16="http://schemas.microsoft.com/office/drawing/2014/main" id="{4999CFE9-6751-40D3-B894-9245F33B21E4}"/>
              </a:ext>
            </a:extLst>
          </p:cNvPr>
          <p:cNvCxnSpPr>
            <a:cxnSpLocks/>
            <a:stCxn id="36" idx="3"/>
            <a:endCxn id="42" idx="1"/>
          </p:cNvCxnSpPr>
          <p:nvPr/>
        </p:nvCxnSpPr>
        <p:spPr>
          <a:xfrm>
            <a:off x="3444240" y="3190561"/>
            <a:ext cx="3107137" cy="2915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Прямая соединительная линия 102">
            <a:extLst>
              <a:ext uri="{FF2B5EF4-FFF2-40B4-BE49-F238E27FC236}">
                <a16:creationId xmlns:a16="http://schemas.microsoft.com/office/drawing/2014/main" id="{6DBBE5BA-565D-4E82-8E27-F450C1244D5B}"/>
              </a:ext>
            </a:extLst>
          </p:cNvPr>
          <p:cNvCxnSpPr>
            <a:cxnSpLocks/>
            <a:stCxn id="33" idx="3"/>
            <a:endCxn id="31" idx="1"/>
          </p:cNvCxnSpPr>
          <p:nvPr/>
        </p:nvCxnSpPr>
        <p:spPr>
          <a:xfrm flipV="1">
            <a:off x="7884747" y="5456207"/>
            <a:ext cx="1233309" cy="529785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Прямая соединительная линия 103">
            <a:extLst>
              <a:ext uri="{FF2B5EF4-FFF2-40B4-BE49-F238E27FC236}">
                <a16:creationId xmlns:a16="http://schemas.microsoft.com/office/drawing/2014/main" id="{60137F55-0D18-4B3A-AC28-961D3D5C1FEB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 flipV="1">
            <a:off x="7827677" y="5456207"/>
            <a:ext cx="1290379" cy="18286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Прямая соединительная линия 108">
            <a:extLst>
              <a:ext uri="{FF2B5EF4-FFF2-40B4-BE49-F238E27FC236}">
                <a16:creationId xmlns:a16="http://schemas.microsoft.com/office/drawing/2014/main" id="{F1D291BA-0C4A-44BC-AAA5-77FF00BC0F9C}"/>
              </a:ext>
            </a:extLst>
          </p:cNvPr>
          <p:cNvCxnSpPr>
            <a:cxnSpLocks/>
            <a:stCxn id="34" idx="3"/>
            <a:endCxn id="30" idx="1"/>
          </p:cNvCxnSpPr>
          <p:nvPr/>
        </p:nvCxnSpPr>
        <p:spPr>
          <a:xfrm>
            <a:off x="6556494" y="5449492"/>
            <a:ext cx="407183" cy="25001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Прямая соединительная линия 112">
            <a:extLst>
              <a:ext uri="{FF2B5EF4-FFF2-40B4-BE49-F238E27FC236}">
                <a16:creationId xmlns:a16="http://schemas.microsoft.com/office/drawing/2014/main" id="{02D48114-DD82-4EF2-A7B4-35023DAD2836}"/>
              </a:ext>
            </a:extLst>
          </p:cNvPr>
          <p:cNvCxnSpPr>
            <a:cxnSpLocks/>
            <a:stCxn id="29" idx="3"/>
            <a:endCxn id="33" idx="1"/>
          </p:cNvCxnSpPr>
          <p:nvPr/>
        </p:nvCxnSpPr>
        <p:spPr>
          <a:xfrm flipV="1">
            <a:off x="6896335" y="5985992"/>
            <a:ext cx="124412" cy="7874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Прямая соединительная линия 117">
            <a:extLst>
              <a:ext uri="{FF2B5EF4-FFF2-40B4-BE49-F238E27FC236}">
                <a16:creationId xmlns:a16="http://schemas.microsoft.com/office/drawing/2014/main" id="{512EA043-374E-4536-B6FC-5FD4E569704D}"/>
              </a:ext>
            </a:extLst>
          </p:cNvPr>
          <p:cNvCxnSpPr>
            <a:cxnSpLocks/>
            <a:stCxn id="34" idx="1"/>
            <a:endCxn id="19" idx="3"/>
          </p:cNvCxnSpPr>
          <p:nvPr/>
        </p:nvCxnSpPr>
        <p:spPr>
          <a:xfrm flipH="1" flipV="1">
            <a:off x="3800822" y="4952144"/>
            <a:ext cx="1481812" cy="497348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Прямая соединительная линия 120">
            <a:extLst>
              <a:ext uri="{FF2B5EF4-FFF2-40B4-BE49-F238E27FC236}">
                <a16:creationId xmlns:a16="http://schemas.microsoft.com/office/drawing/2014/main" id="{2E67CA9E-CBBA-43D9-A717-CC82FD22246B}"/>
              </a:ext>
            </a:extLst>
          </p:cNvPr>
          <p:cNvCxnSpPr>
            <a:cxnSpLocks/>
            <a:stCxn id="42" idx="1"/>
            <a:endCxn id="41" idx="3"/>
          </p:cNvCxnSpPr>
          <p:nvPr/>
        </p:nvCxnSpPr>
        <p:spPr>
          <a:xfrm flipH="1" flipV="1">
            <a:off x="6269883" y="2678215"/>
            <a:ext cx="281494" cy="541503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Прямая соединительная линия 126">
            <a:extLst>
              <a:ext uri="{FF2B5EF4-FFF2-40B4-BE49-F238E27FC236}">
                <a16:creationId xmlns:a16="http://schemas.microsoft.com/office/drawing/2014/main" id="{6026E997-DF90-45A4-8973-4BDAC662591A}"/>
              </a:ext>
            </a:extLst>
          </p:cNvPr>
          <p:cNvCxnSpPr>
            <a:cxnSpLocks/>
            <a:stCxn id="19" idx="3"/>
            <a:endCxn id="28" idx="1"/>
          </p:cNvCxnSpPr>
          <p:nvPr/>
        </p:nvCxnSpPr>
        <p:spPr>
          <a:xfrm flipV="1">
            <a:off x="3800822" y="4774580"/>
            <a:ext cx="169877" cy="177564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Прямая соединительная линия 129">
            <a:extLst>
              <a:ext uri="{FF2B5EF4-FFF2-40B4-BE49-F238E27FC236}">
                <a16:creationId xmlns:a16="http://schemas.microsoft.com/office/drawing/2014/main" id="{74FAA840-8A58-42D8-86A6-F9E4E4DF0C85}"/>
              </a:ext>
            </a:extLst>
          </p:cNvPr>
          <p:cNvCxnSpPr>
            <a:cxnSpLocks/>
            <a:stCxn id="19" idx="3"/>
            <a:endCxn id="27" idx="1"/>
          </p:cNvCxnSpPr>
          <p:nvPr/>
        </p:nvCxnSpPr>
        <p:spPr>
          <a:xfrm flipV="1">
            <a:off x="3800822" y="4919408"/>
            <a:ext cx="433929" cy="32736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Прямая соединительная линия 132">
            <a:extLst>
              <a:ext uri="{FF2B5EF4-FFF2-40B4-BE49-F238E27FC236}">
                <a16:creationId xmlns:a16="http://schemas.microsoft.com/office/drawing/2014/main" id="{95963ABF-C599-4CC5-8D59-D479D270C3A1}"/>
              </a:ext>
            </a:extLst>
          </p:cNvPr>
          <p:cNvCxnSpPr>
            <a:cxnSpLocks/>
            <a:stCxn id="34" idx="1"/>
            <a:endCxn id="26" idx="3"/>
          </p:cNvCxnSpPr>
          <p:nvPr/>
        </p:nvCxnSpPr>
        <p:spPr>
          <a:xfrm flipH="1">
            <a:off x="3800821" y="5449492"/>
            <a:ext cx="1481813" cy="1048385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Прямая соединительная линия 135">
            <a:extLst>
              <a:ext uri="{FF2B5EF4-FFF2-40B4-BE49-F238E27FC236}">
                <a16:creationId xmlns:a16="http://schemas.microsoft.com/office/drawing/2014/main" id="{2129A20D-ABFF-4BA8-85B4-69A0CAD9F1F8}"/>
              </a:ext>
            </a:extLst>
          </p:cNvPr>
          <p:cNvCxnSpPr>
            <a:cxnSpLocks/>
            <a:stCxn id="29" idx="1"/>
            <a:endCxn id="20" idx="3"/>
          </p:cNvCxnSpPr>
          <p:nvPr/>
        </p:nvCxnSpPr>
        <p:spPr>
          <a:xfrm flipH="1" flipV="1">
            <a:off x="3350162" y="5359761"/>
            <a:ext cx="1953020" cy="704978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Прямая соединительная линия 138">
            <a:extLst>
              <a:ext uri="{FF2B5EF4-FFF2-40B4-BE49-F238E27FC236}">
                <a16:creationId xmlns:a16="http://schemas.microsoft.com/office/drawing/2014/main" id="{CB00C129-4794-4178-B881-0EE05C499819}"/>
              </a:ext>
            </a:extLst>
          </p:cNvPr>
          <p:cNvCxnSpPr>
            <a:cxnSpLocks/>
            <a:stCxn id="29" idx="1"/>
            <a:endCxn id="21" idx="3"/>
          </p:cNvCxnSpPr>
          <p:nvPr/>
        </p:nvCxnSpPr>
        <p:spPr>
          <a:xfrm flipH="1" flipV="1">
            <a:off x="3350162" y="5609394"/>
            <a:ext cx="1953020" cy="455345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Прямая соединительная линия 143">
            <a:extLst>
              <a:ext uri="{FF2B5EF4-FFF2-40B4-BE49-F238E27FC236}">
                <a16:creationId xmlns:a16="http://schemas.microsoft.com/office/drawing/2014/main" id="{59D5AF9F-56AE-4EF5-9A23-B7CAAB0D9126}"/>
              </a:ext>
            </a:extLst>
          </p:cNvPr>
          <p:cNvCxnSpPr>
            <a:cxnSpLocks/>
            <a:stCxn id="19" idx="1"/>
            <a:endCxn id="35" idx="3"/>
          </p:cNvCxnSpPr>
          <p:nvPr/>
        </p:nvCxnSpPr>
        <p:spPr>
          <a:xfrm rot="10800000" flipV="1">
            <a:off x="1408596" y="4952144"/>
            <a:ext cx="1528226" cy="597426"/>
          </a:xfrm>
          <a:prstGeom prst="bentConnector3">
            <a:avLst>
              <a:gd name="adj1" fmla="val 9363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Прямая соединительная линия 146">
            <a:extLst>
              <a:ext uri="{FF2B5EF4-FFF2-40B4-BE49-F238E27FC236}">
                <a16:creationId xmlns:a16="http://schemas.microsoft.com/office/drawing/2014/main" id="{EF5917A0-F8D3-4CC9-B1CC-410C3D94217F}"/>
              </a:ext>
            </a:extLst>
          </p:cNvPr>
          <p:cNvCxnSpPr>
            <a:cxnSpLocks/>
            <a:stCxn id="20" idx="1"/>
            <a:endCxn id="35" idx="3"/>
          </p:cNvCxnSpPr>
          <p:nvPr/>
        </p:nvCxnSpPr>
        <p:spPr>
          <a:xfrm rot="10800000" flipV="1">
            <a:off x="1408596" y="5359760"/>
            <a:ext cx="1581566" cy="189809"/>
          </a:xfrm>
          <a:prstGeom prst="bentConnector3">
            <a:avLst>
              <a:gd name="adj1" fmla="val 8806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Прямая соединительная линия 149">
            <a:extLst>
              <a:ext uri="{FF2B5EF4-FFF2-40B4-BE49-F238E27FC236}">
                <a16:creationId xmlns:a16="http://schemas.microsoft.com/office/drawing/2014/main" id="{6CA09EA1-CA77-495A-A77D-970408165D70}"/>
              </a:ext>
            </a:extLst>
          </p:cNvPr>
          <p:cNvCxnSpPr>
            <a:cxnSpLocks/>
            <a:stCxn id="35" idx="3"/>
            <a:endCxn id="21" idx="1"/>
          </p:cNvCxnSpPr>
          <p:nvPr/>
        </p:nvCxnSpPr>
        <p:spPr>
          <a:xfrm>
            <a:off x="1408596" y="5549570"/>
            <a:ext cx="1581566" cy="59824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Прямая соединительная линия 152">
            <a:extLst>
              <a:ext uri="{FF2B5EF4-FFF2-40B4-BE49-F238E27FC236}">
                <a16:creationId xmlns:a16="http://schemas.microsoft.com/office/drawing/2014/main" id="{264AB29A-7994-4C10-BF02-D903894FD519}"/>
              </a:ext>
            </a:extLst>
          </p:cNvPr>
          <p:cNvCxnSpPr>
            <a:cxnSpLocks/>
            <a:stCxn id="23" idx="1"/>
            <a:endCxn id="35" idx="3"/>
          </p:cNvCxnSpPr>
          <p:nvPr/>
        </p:nvCxnSpPr>
        <p:spPr>
          <a:xfrm rot="10800000">
            <a:off x="1408597" y="5549570"/>
            <a:ext cx="1854791" cy="312978"/>
          </a:xfrm>
          <a:prstGeom prst="bentConnector3">
            <a:avLst>
              <a:gd name="adj1" fmla="val 50000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Прямая соединительная линия 155">
            <a:extLst>
              <a:ext uri="{FF2B5EF4-FFF2-40B4-BE49-F238E27FC236}">
                <a16:creationId xmlns:a16="http://schemas.microsoft.com/office/drawing/2014/main" id="{339CBF85-CB30-470F-9595-2C7BDB17C66F}"/>
              </a:ext>
            </a:extLst>
          </p:cNvPr>
          <p:cNvCxnSpPr>
            <a:cxnSpLocks/>
            <a:stCxn id="17" idx="1"/>
            <a:endCxn id="35" idx="3"/>
          </p:cNvCxnSpPr>
          <p:nvPr/>
        </p:nvCxnSpPr>
        <p:spPr>
          <a:xfrm rot="10800000" flipV="1">
            <a:off x="1408596" y="4954042"/>
            <a:ext cx="160064" cy="595527"/>
          </a:xfrm>
          <a:prstGeom prst="bentConnector3">
            <a:avLst>
              <a:gd name="adj1" fmla="val 50000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Прямая соединительная линия 158">
            <a:extLst>
              <a:ext uri="{FF2B5EF4-FFF2-40B4-BE49-F238E27FC236}">
                <a16:creationId xmlns:a16="http://schemas.microsoft.com/office/drawing/2014/main" id="{08631E33-3147-4E4F-9F37-DA17C8AF1FFF}"/>
              </a:ext>
            </a:extLst>
          </p:cNvPr>
          <p:cNvCxnSpPr>
            <a:cxnSpLocks/>
            <a:stCxn id="24" idx="1"/>
            <a:endCxn id="35" idx="3"/>
          </p:cNvCxnSpPr>
          <p:nvPr/>
        </p:nvCxnSpPr>
        <p:spPr>
          <a:xfrm rot="10800000">
            <a:off x="1408596" y="5549570"/>
            <a:ext cx="1875340" cy="484366"/>
          </a:xfrm>
          <a:prstGeom prst="bentConnector3">
            <a:avLst>
              <a:gd name="adj1" fmla="val 50000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Прямая соединительная линия 161">
            <a:extLst>
              <a:ext uri="{FF2B5EF4-FFF2-40B4-BE49-F238E27FC236}">
                <a16:creationId xmlns:a16="http://schemas.microsoft.com/office/drawing/2014/main" id="{EC39E322-D2D9-4AE4-BA85-07FB5B10F562}"/>
              </a:ext>
            </a:extLst>
          </p:cNvPr>
          <p:cNvCxnSpPr>
            <a:cxnSpLocks/>
            <a:stCxn id="25" idx="1"/>
            <a:endCxn id="35" idx="3"/>
          </p:cNvCxnSpPr>
          <p:nvPr/>
        </p:nvCxnSpPr>
        <p:spPr>
          <a:xfrm rot="10800000">
            <a:off x="1408597" y="5549571"/>
            <a:ext cx="1854791" cy="717551"/>
          </a:xfrm>
          <a:prstGeom prst="bentConnector3">
            <a:avLst>
              <a:gd name="adj1" fmla="val 50000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Прямая соединительная линия 164">
            <a:extLst>
              <a:ext uri="{FF2B5EF4-FFF2-40B4-BE49-F238E27FC236}">
                <a16:creationId xmlns:a16="http://schemas.microsoft.com/office/drawing/2014/main" id="{71B1AFE5-8448-4EC5-B613-D043E5D1F246}"/>
              </a:ext>
            </a:extLst>
          </p:cNvPr>
          <p:cNvCxnSpPr>
            <a:cxnSpLocks/>
            <a:stCxn id="35" idx="3"/>
            <a:endCxn id="26" idx="1"/>
          </p:cNvCxnSpPr>
          <p:nvPr/>
        </p:nvCxnSpPr>
        <p:spPr>
          <a:xfrm>
            <a:off x="1408596" y="5549570"/>
            <a:ext cx="1528225" cy="948307"/>
          </a:xfrm>
          <a:prstGeom prst="bentConnector3">
            <a:avLst>
              <a:gd name="adj1" fmla="val 72687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единительная линия 81">
            <a:extLst>
              <a:ext uri="{FF2B5EF4-FFF2-40B4-BE49-F238E27FC236}">
                <a16:creationId xmlns:a16="http://schemas.microsoft.com/office/drawing/2014/main" id="{841FD9D3-E595-4885-B5B3-9FAAF96B965B}"/>
              </a:ext>
            </a:extLst>
          </p:cNvPr>
          <p:cNvCxnSpPr>
            <a:cxnSpLocks/>
            <a:stCxn id="44" idx="3"/>
            <a:endCxn id="45" idx="1"/>
          </p:cNvCxnSpPr>
          <p:nvPr/>
        </p:nvCxnSpPr>
        <p:spPr>
          <a:xfrm flipV="1">
            <a:off x="9785270" y="3181737"/>
            <a:ext cx="587593" cy="1920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Прямоугольник 93">
            <a:extLst>
              <a:ext uri="{FF2B5EF4-FFF2-40B4-BE49-F238E27FC236}">
                <a16:creationId xmlns:a16="http://schemas.microsoft.com/office/drawing/2014/main" id="{E1F1942F-75EC-46A5-9FB1-E21DB1A8DDF8}"/>
              </a:ext>
            </a:extLst>
          </p:cNvPr>
          <p:cNvSpPr/>
          <p:nvPr/>
        </p:nvSpPr>
        <p:spPr>
          <a:xfrm>
            <a:off x="341576" y="3347242"/>
            <a:ext cx="1719187" cy="21731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chemeClr val="bg1">
                    <a:lumMod val="85000"/>
                  </a:schemeClr>
                </a:solidFill>
              </a:rPr>
              <a:t>Программы и алгоритмы</a:t>
            </a:r>
            <a:endParaRPr lang="ru-BY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5" name="Прямоугольник 94">
            <a:extLst>
              <a:ext uri="{FF2B5EF4-FFF2-40B4-BE49-F238E27FC236}">
                <a16:creationId xmlns:a16="http://schemas.microsoft.com/office/drawing/2014/main" id="{2A5B487D-0F4E-4D7D-834A-144E8803C669}"/>
              </a:ext>
            </a:extLst>
          </p:cNvPr>
          <p:cNvSpPr/>
          <p:nvPr/>
        </p:nvSpPr>
        <p:spPr>
          <a:xfrm>
            <a:off x="345769" y="4208982"/>
            <a:ext cx="1719187" cy="21731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chemeClr val="bg1">
                    <a:lumMod val="85000"/>
                  </a:schemeClr>
                </a:solidFill>
              </a:rPr>
              <a:t>Схема компьютера</a:t>
            </a:r>
            <a:endParaRPr lang="ru-BY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6" name="Прямоугольник 95">
            <a:extLst>
              <a:ext uri="{FF2B5EF4-FFF2-40B4-BE49-F238E27FC236}">
                <a16:creationId xmlns:a16="http://schemas.microsoft.com/office/drawing/2014/main" id="{92D52DE8-3CC2-468E-BC7B-51E3C1654F64}"/>
              </a:ext>
            </a:extLst>
          </p:cNvPr>
          <p:cNvSpPr/>
          <p:nvPr/>
        </p:nvSpPr>
        <p:spPr>
          <a:xfrm>
            <a:off x="206342" y="6382283"/>
            <a:ext cx="1719187" cy="21731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chemeClr val="bg1">
                    <a:lumMod val="85000"/>
                  </a:schemeClr>
                </a:solidFill>
              </a:rPr>
              <a:t>Железо компьютера</a:t>
            </a:r>
            <a:endParaRPr lang="ru-BY" sz="1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14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133E554-FCB8-4C9C-A578-2EFBD32175D1}"/>
              </a:ext>
            </a:extLst>
          </p:cNvPr>
          <p:cNvSpPr/>
          <p:nvPr/>
        </p:nvSpPr>
        <p:spPr>
          <a:xfrm>
            <a:off x="0" y="568959"/>
            <a:ext cx="12192000" cy="628904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E70D435-7559-47AD-B89B-196EFF53ABBF}"/>
              </a:ext>
            </a:extLst>
          </p:cNvPr>
          <p:cNvSpPr/>
          <p:nvPr/>
        </p:nvSpPr>
        <p:spPr>
          <a:xfrm>
            <a:off x="0" y="2156460"/>
            <a:ext cx="12192000" cy="234950"/>
          </a:xfrm>
          <a:prstGeom prst="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bIns="72000" rtlCol="0" anchor="ctr"/>
          <a:lstStyle/>
          <a:p>
            <a:r>
              <a:rPr lang="ru-RU" sz="1250" dirty="0"/>
              <a:t>Главная / Схема компьютера / Данные</a:t>
            </a:r>
            <a:endParaRPr lang="ru-BY" sz="1250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5B8349D-9DCD-4159-B3BB-BE8CCF025294}"/>
              </a:ext>
            </a:extLst>
          </p:cNvPr>
          <p:cNvSpPr/>
          <p:nvPr/>
        </p:nvSpPr>
        <p:spPr>
          <a:xfrm>
            <a:off x="1408595" y="3851956"/>
            <a:ext cx="864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BA80"/>
                </a:solidFill>
              </a:rPr>
              <a:t>Компилятор</a:t>
            </a:r>
            <a:endParaRPr lang="ru-BY" sz="1200" dirty="0">
              <a:solidFill>
                <a:srgbClr val="C4BA80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049D299-42BF-4844-B676-FA47E7B986B3}"/>
              </a:ext>
            </a:extLst>
          </p:cNvPr>
          <p:cNvSpPr/>
          <p:nvPr/>
        </p:nvSpPr>
        <p:spPr>
          <a:xfrm>
            <a:off x="3022150" y="3863740"/>
            <a:ext cx="1111396" cy="336836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Операционная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система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30868FE-FD93-4E83-803B-C09B8751F13F}"/>
              </a:ext>
            </a:extLst>
          </p:cNvPr>
          <p:cNvSpPr/>
          <p:nvPr/>
        </p:nvSpPr>
        <p:spPr>
          <a:xfrm>
            <a:off x="5025384" y="3859680"/>
            <a:ext cx="540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Память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6991648-8113-40BF-9826-3E04DBE6F366}"/>
              </a:ext>
            </a:extLst>
          </p:cNvPr>
          <p:cNvSpPr/>
          <p:nvPr/>
        </p:nvSpPr>
        <p:spPr>
          <a:xfrm>
            <a:off x="4827384" y="4203104"/>
            <a:ext cx="936000" cy="179462"/>
          </a:xfrm>
          <a:prstGeom prst="rect">
            <a:avLst/>
          </a:prstGeom>
          <a:noFill/>
          <a:ln w="28575">
            <a:solidFill>
              <a:srgbClr val="3C3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BA80"/>
                </a:solidFill>
              </a:rPr>
              <a:t>Вычислитель</a:t>
            </a:r>
            <a:endParaRPr lang="ru-BY" sz="1200" dirty="0">
              <a:solidFill>
                <a:srgbClr val="C4BA80"/>
              </a:solidFill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8BEE9BD8-1484-43E1-883D-A7025F984CF7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2272595" y="3941687"/>
            <a:ext cx="749555" cy="90471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6EDC69C-932F-42FA-963F-4DD0FE359A25}"/>
              </a:ext>
            </a:extLst>
          </p:cNvPr>
          <p:cNvSpPr/>
          <p:nvPr/>
        </p:nvSpPr>
        <p:spPr>
          <a:xfrm>
            <a:off x="375870" y="1"/>
            <a:ext cx="5415379" cy="576166"/>
          </a:xfrm>
          <a:prstGeom prst="rect">
            <a:avLst/>
          </a:prstGeom>
          <a:gradFill flip="none" rotWithShape="1">
            <a:gsLst>
              <a:gs pos="8000">
                <a:srgbClr val="FF0000"/>
              </a:gs>
              <a:gs pos="26000">
                <a:srgbClr val="F4FA00"/>
              </a:gs>
              <a:gs pos="79000">
                <a:srgbClr val="300DFF"/>
              </a:gs>
              <a:gs pos="59000">
                <a:srgbClr val="35E7FF"/>
              </a:gs>
              <a:gs pos="43000">
                <a:srgbClr val="0DFF24"/>
              </a:gs>
              <a:gs pos="93000">
                <a:srgbClr val="FF73F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91D6301-9F8D-4DB0-82BE-FAA8F83FEA62}"/>
              </a:ext>
            </a:extLst>
          </p:cNvPr>
          <p:cNvSpPr/>
          <p:nvPr/>
        </p:nvSpPr>
        <p:spPr>
          <a:xfrm>
            <a:off x="375870" y="0"/>
            <a:ext cx="5415379" cy="30514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F14E743-26F5-4ED7-8C8C-49E70A634277}"/>
              </a:ext>
            </a:extLst>
          </p:cNvPr>
          <p:cNvSpPr/>
          <p:nvPr/>
        </p:nvSpPr>
        <p:spPr>
          <a:xfrm>
            <a:off x="6282804" y="3859680"/>
            <a:ext cx="1296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Микроархитектура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4C081437-646C-4F6D-B7FA-BB1C61059296}"/>
              </a:ext>
            </a:extLst>
          </p:cNvPr>
          <p:cNvSpPr/>
          <p:nvPr/>
        </p:nvSpPr>
        <p:spPr>
          <a:xfrm>
            <a:off x="8073189" y="4000114"/>
            <a:ext cx="576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93B68D"/>
                </a:solidFill>
              </a:rPr>
              <a:t>Данные</a:t>
            </a:r>
            <a:endParaRPr lang="ru-BY" sz="1200" dirty="0">
              <a:solidFill>
                <a:srgbClr val="93B68D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597457C-2C1B-483D-9B74-6193378FD8E6}"/>
              </a:ext>
            </a:extLst>
          </p:cNvPr>
          <p:cNvSpPr/>
          <p:nvPr/>
        </p:nvSpPr>
        <p:spPr>
          <a:xfrm>
            <a:off x="1568660" y="4774580"/>
            <a:ext cx="992593" cy="358925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Материнская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плата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60783B5-6E08-4166-B718-C34E1C48D7FA}"/>
              </a:ext>
            </a:extLst>
          </p:cNvPr>
          <p:cNvSpPr/>
          <p:nvPr/>
        </p:nvSpPr>
        <p:spPr>
          <a:xfrm>
            <a:off x="2936822" y="4862413"/>
            <a:ext cx="864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Процессор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BD5CBB1-F792-4504-8AF5-0C5C3625DC5A}"/>
              </a:ext>
            </a:extLst>
          </p:cNvPr>
          <p:cNvSpPr/>
          <p:nvPr/>
        </p:nvSpPr>
        <p:spPr>
          <a:xfrm>
            <a:off x="2990162" y="5270030"/>
            <a:ext cx="360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ОЗУ</a:t>
            </a:r>
            <a:endParaRPr lang="ru-BY" sz="1200" dirty="0">
              <a:solidFill>
                <a:srgbClr val="C4A180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8D8CD92-EC72-4DDA-95DA-1C28725C9BE1}"/>
              </a:ext>
            </a:extLst>
          </p:cNvPr>
          <p:cNvSpPr/>
          <p:nvPr/>
        </p:nvSpPr>
        <p:spPr>
          <a:xfrm>
            <a:off x="2990162" y="5519663"/>
            <a:ext cx="360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ПЗУ</a:t>
            </a:r>
            <a:endParaRPr lang="ru-BY" sz="1200" dirty="0">
              <a:solidFill>
                <a:srgbClr val="C4A180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27B4DCFC-42EA-475E-923B-D60EC98F383F}"/>
              </a:ext>
            </a:extLst>
          </p:cNvPr>
          <p:cNvSpPr/>
          <p:nvPr/>
        </p:nvSpPr>
        <p:spPr>
          <a:xfrm>
            <a:off x="3263387" y="5772817"/>
            <a:ext cx="864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Монитор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1898BF07-872A-4FC5-9048-EE6EA14AFFE0}"/>
              </a:ext>
            </a:extLst>
          </p:cNvPr>
          <p:cNvSpPr/>
          <p:nvPr/>
        </p:nvSpPr>
        <p:spPr>
          <a:xfrm>
            <a:off x="3283936" y="5944205"/>
            <a:ext cx="864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Клавиатура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F3383BF5-F565-4143-B3C3-DDB86D3D6218}"/>
              </a:ext>
            </a:extLst>
          </p:cNvPr>
          <p:cNvSpPr/>
          <p:nvPr/>
        </p:nvSpPr>
        <p:spPr>
          <a:xfrm>
            <a:off x="3263387" y="6177390"/>
            <a:ext cx="468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Мышь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B9246E08-E56E-4B86-9314-C62E1F52F005}"/>
              </a:ext>
            </a:extLst>
          </p:cNvPr>
          <p:cNvSpPr/>
          <p:nvPr/>
        </p:nvSpPr>
        <p:spPr>
          <a:xfrm>
            <a:off x="2936821" y="6408146"/>
            <a:ext cx="864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Видеокарта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147293A4-2419-4577-94CB-AA880F6CB022}"/>
              </a:ext>
            </a:extLst>
          </p:cNvPr>
          <p:cNvSpPr/>
          <p:nvPr/>
        </p:nvSpPr>
        <p:spPr>
          <a:xfrm>
            <a:off x="2781209" y="4501610"/>
            <a:ext cx="324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АЛУ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9B27DAAF-0BBF-4B6F-8240-C84D53CADB7C}"/>
              </a:ext>
            </a:extLst>
          </p:cNvPr>
          <p:cNvSpPr/>
          <p:nvPr/>
        </p:nvSpPr>
        <p:spPr>
          <a:xfrm>
            <a:off x="3318487" y="4479143"/>
            <a:ext cx="324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УУ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92968D25-7D67-4424-8281-9A7128A84F86}"/>
              </a:ext>
            </a:extLst>
          </p:cNvPr>
          <p:cNvSpPr/>
          <p:nvPr/>
        </p:nvSpPr>
        <p:spPr>
          <a:xfrm>
            <a:off x="5303182" y="5847227"/>
            <a:ext cx="1593153" cy="435023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Последовательностные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цифровые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устройства</a:t>
            </a:r>
            <a:endParaRPr lang="ru-BY" sz="1200" dirty="0">
              <a:solidFill>
                <a:srgbClr val="C4A180"/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50D30DAE-A729-484B-A302-2E5054FAB863}"/>
              </a:ext>
            </a:extLst>
          </p:cNvPr>
          <p:cNvSpPr/>
          <p:nvPr/>
        </p:nvSpPr>
        <p:spPr>
          <a:xfrm>
            <a:off x="6963677" y="5296145"/>
            <a:ext cx="864000" cy="356695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Логические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вентили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4D30E507-70C4-489B-8E0F-CE7F21B17E36}"/>
              </a:ext>
            </a:extLst>
          </p:cNvPr>
          <p:cNvSpPr/>
          <p:nvPr/>
        </p:nvSpPr>
        <p:spPr>
          <a:xfrm>
            <a:off x="9118056" y="5338732"/>
            <a:ext cx="864000" cy="234950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Транзисторы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D6D5A1E4-23E2-4EF5-B6D8-794CA2474713}"/>
              </a:ext>
            </a:extLst>
          </p:cNvPr>
          <p:cNvSpPr/>
          <p:nvPr/>
        </p:nvSpPr>
        <p:spPr>
          <a:xfrm>
            <a:off x="3690723" y="2565911"/>
            <a:ext cx="889525" cy="500773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Оценка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сложности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алгоритмов</a:t>
            </a:r>
            <a:endParaRPr lang="ru-BY" sz="1200" dirty="0">
              <a:solidFill>
                <a:srgbClr val="A380C4"/>
              </a:solidFill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2A7ED606-F6F9-449A-86F6-07611123F875}"/>
              </a:ext>
            </a:extLst>
          </p:cNvPr>
          <p:cNvSpPr/>
          <p:nvPr/>
        </p:nvSpPr>
        <p:spPr>
          <a:xfrm>
            <a:off x="7020747" y="5868517"/>
            <a:ext cx="864000" cy="234950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C4A180"/>
                </a:solidFill>
              </a:rPr>
              <a:t>Триггеры</a:t>
            </a:r>
            <a:endParaRPr lang="ru-BY" sz="1200" dirty="0">
              <a:solidFill>
                <a:srgbClr val="C4A180"/>
              </a:solidFill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3F07F0D4-DBE6-4F73-8C09-0C908BF3E06E}"/>
              </a:ext>
            </a:extLst>
          </p:cNvPr>
          <p:cNvSpPr/>
          <p:nvPr/>
        </p:nvSpPr>
        <p:spPr>
          <a:xfrm>
            <a:off x="5282634" y="5231980"/>
            <a:ext cx="1273860" cy="435023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Комбинационные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цифровые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устройства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EEF4D2D0-CD36-4D3A-BB39-24D5ADDE686E}"/>
              </a:ext>
            </a:extLst>
          </p:cNvPr>
          <p:cNvSpPr/>
          <p:nvPr/>
        </p:nvSpPr>
        <p:spPr>
          <a:xfrm>
            <a:off x="580596" y="5459839"/>
            <a:ext cx="828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B88A8A"/>
                </a:solidFill>
              </a:rPr>
              <a:t>Компьютер</a:t>
            </a:r>
            <a:endParaRPr lang="ru-BY" sz="1200" dirty="0">
              <a:solidFill>
                <a:srgbClr val="B88A8A"/>
              </a:solidFill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D4515327-1E06-4DC7-9A62-19E4052E4335}"/>
              </a:ext>
            </a:extLst>
          </p:cNvPr>
          <p:cNvSpPr/>
          <p:nvPr/>
        </p:nvSpPr>
        <p:spPr>
          <a:xfrm>
            <a:off x="2332844" y="3022143"/>
            <a:ext cx="1111396" cy="336836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Компьютерные сети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601E6216-C371-49B4-9B66-BAAFF60255EA}"/>
              </a:ext>
            </a:extLst>
          </p:cNvPr>
          <p:cNvSpPr/>
          <p:nvPr/>
        </p:nvSpPr>
        <p:spPr>
          <a:xfrm>
            <a:off x="2426561" y="2692962"/>
            <a:ext cx="720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Интернет</a:t>
            </a:r>
            <a:endParaRPr lang="ru-BY" sz="1200" dirty="0">
              <a:solidFill>
                <a:srgbClr val="A380C4"/>
              </a:solidFill>
            </a:endParaRP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14BDBAF3-202B-40CA-948B-4F414035E5F7}"/>
              </a:ext>
            </a:extLst>
          </p:cNvPr>
          <p:cNvSpPr/>
          <p:nvPr/>
        </p:nvSpPr>
        <p:spPr>
          <a:xfrm>
            <a:off x="4843160" y="2896624"/>
            <a:ext cx="828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Алгоритмы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5356EB90-383F-457B-BAAD-08B85E620A15}"/>
              </a:ext>
            </a:extLst>
          </p:cNvPr>
          <p:cNvSpPr/>
          <p:nvPr/>
        </p:nvSpPr>
        <p:spPr>
          <a:xfrm>
            <a:off x="5412389" y="3285528"/>
            <a:ext cx="576000" cy="304536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Базы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данных</a:t>
            </a:r>
            <a:endParaRPr lang="ru-BY" sz="1200" dirty="0">
              <a:solidFill>
                <a:srgbClr val="A380C4"/>
              </a:solidFill>
            </a:endParaRPr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5E8BFE2E-CB7C-4F62-942E-C3844FFFB155}"/>
              </a:ext>
            </a:extLst>
          </p:cNvPr>
          <p:cNvSpPr/>
          <p:nvPr/>
        </p:nvSpPr>
        <p:spPr>
          <a:xfrm>
            <a:off x="5477883" y="2588484"/>
            <a:ext cx="792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A380C4"/>
                </a:solidFill>
              </a:rPr>
              <a:t>3</a:t>
            </a:r>
            <a:r>
              <a:rPr lang="en-US" sz="1200" dirty="0">
                <a:solidFill>
                  <a:srgbClr val="A380C4"/>
                </a:solidFill>
              </a:rPr>
              <a:t>D</a:t>
            </a:r>
            <a:r>
              <a:rPr lang="ru-RU" sz="1200" dirty="0">
                <a:solidFill>
                  <a:srgbClr val="A380C4"/>
                </a:solidFill>
              </a:rPr>
              <a:t> графика</a:t>
            </a:r>
            <a:endParaRPr lang="ru-BY" sz="1200" dirty="0">
              <a:solidFill>
                <a:srgbClr val="A380C4"/>
              </a:solidFill>
            </a:endParaRPr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7F6C4258-282F-4A77-99EC-CBFCA7B24535}"/>
              </a:ext>
            </a:extLst>
          </p:cNvPr>
          <p:cNvSpPr/>
          <p:nvPr/>
        </p:nvSpPr>
        <p:spPr>
          <a:xfrm>
            <a:off x="6551377" y="3129987"/>
            <a:ext cx="792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Программа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AF169C7F-5CCF-4188-8C58-2752111EE7AC}"/>
              </a:ext>
            </a:extLst>
          </p:cNvPr>
          <p:cNvSpPr/>
          <p:nvPr/>
        </p:nvSpPr>
        <p:spPr>
          <a:xfrm>
            <a:off x="7896654" y="2573614"/>
            <a:ext cx="889525" cy="356695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Командная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строка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7F642951-BA64-4BA3-8809-B786C0FE49E8}"/>
              </a:ext>
            </a:extLst>
          </p:cNvPr>
          <p:cNvSpPr/>
          <p:nvPr/>
        </p:nvSpPr>
        <p:spPr>
          <a:xfrm>
            <a:off x="8921667" y="3022143"/>
            <a:ext cx="863603" cy="35760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Язык </a:t>
            </a:r>
          </a:p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ассемблера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DA92AA68-FF1F-44B7-A592-97ADCDDD4040}"/>
              </a:ext>
            </a:extLst>
          </p:cNvPr>
          <p:cNvSpPr/>
          <p:nvPr/>
        </p:nvSpPr>
        <p:spPr>
          <a:xfrm>
            <a:off x="10372863" y="3092006"/>
            <a:ext cx="504000" cy="179462"/>
          </a:xfrm>
          <a:prstGeom prst="rect">
            <a:avLst/>
          </a:prstGeom>
          <a:noFill/>
          <a:ln w="28575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rgbClr val="80ABC4"/>
                </a:solidFill>
              </a:rPr>
              <a:t>Логика</a:t>
            </a:r>
            <a:endParaRPr lang="ru-BY" sz="1200" dirty="0">
              <a:solidFill>
                <a:srgbClr val="80ABC4"/>
              </a:solidFill>
            </a:endParaRPr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C4823C17-86D6-4687-B158-DB922A9A7E12}"/>
              </a:ext>
            </a:extLst>
          </p:cNvPr>
          <p:cNvSpPr/>
          <p:nvPr/>
        </p:nvSpPr>
        <p:spPr>
          <a:xfrm>
            <a:off x="7586578" y="94467"/>
            <a:ext cx="277910" cy="281074"/>
          </a:xfrm>
          <a:prstGeom prst="rect">
            <a:avLst/>
          </a:prstGeom>
          <a:solidFill>
            <a:srgbClr val="93B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A87DD239-DAF6-450E-83A9-AB88B5797C7D}"/>
              </a:ext>
            </a:extLst>
          </p:cNvPr>
          <p:cNvSpPr/>
          <p:nvPr/>
        </p:nvSpPr>
        <p:spPr>
          <a:xfrm>
            <a:off x="7864488" y="94467"/>
            <a:ext cx="277910" cy="281074"/>
          </a:xfrm>
          <a:prstGeom prst="rect">
            <a:avLst/>
          </a:prstGeom>
          <a:solidFill>
            <a:srgbClr val="B88A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A01E5B1A-F109-4269-ABD3-4DFBE58532DF}"/>
              </a:ext>
            </a:extLst>
          </p:cNvPr>
          <p:cNvSpPr/>
          <p:nvPr/>
        </p:nvSpPr>
        <p:spPr>
          <a:xfrm>
            <a:off x="8142398" y="93846"/>
            <a:ext cx="277910" cy="281074"/>
          </a:xfrm>
          <a:prstGeom prst="rect">
            <a:avLst/>
          </a:prstGeom>
          <a:solidFill>
            <a:srgbClr val="80AB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E4FA33BC-AB68-463C-848B-087AE767598A}"/>
              </a:ext>
            </a:extLst>
          </p:cNvPr>
          <p:cNvSpPr/>
          <p:nvPr/>
        </p:nvSpPr>
        <p:spPr>
          <a:xfrm>
            <a:off x="8420308" y="93846"/>
            <a:ext cx="277910" cy="281074"/>
          </a:xfrm>
          <a:prstGeom prst="rect">
            <a:avLst/>
          </a:prstGeom>
          <a:solidFill>
            <a:srgbClr val="C4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/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EC14CE68-DFC3-49D1-ADE0-FE34D80B94EF}"/>
              </a:ext>
            </a:extLst>
          </p:cNvPr>
          <p:cNvSpPr/>
          <p:nvPr/>
        </p:nvSpPr>
        <p:spPr>
          <a:xfrm>
            <a:off x="8698218" y="93846"/>
            <a:ext cx="277910" cy="281074"/>
          </a:xfrm>
          <a:prstGeom prst="rect">
            <a:avLst/>
          </a:prstGeom>
          <a:solidFill>
            <a:srgbClr val="A380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1FF38C20-9563-4EEF-BB3F-E51D93F736CB}"/>
              </a:ext>
            </a:extLst>
          </p:cNvPr>
          <p:cNvSpPr/>
          <p:nvPr/>
        </p:nvSpPr>
        <p:spPr>
          <a:xfrm>
            <a:off x="8976128" y="93846"/>
            <a:ext cx="277910" cy="281074"/>
          </a:xfrm>
          <a:prstGeom prst="rect">
            <a:avLst/>
          </a:prstGeom>
          <a:solidFill>
            <a:srgbClr val="C4A1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cxnSp>
        <p:nvCxnSpPr>
          <p:cNvPr id="56" name="Прямая соединительная линия 55">
            <a:extLst>
              <a:ext uri="{FF2B5EF4-FFF2-40B4-BE49-F238E27FC236}">
                <a16:creationId xmlns:a16="http://schemas.microsoft.com/office/drawing/2014/main" id="{FEC84DC8-6DB2-4D6D-A1B6-DBB97408DC03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4133546" y="3949411"/>
            <a:ext cx="891838" cy="8274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единительная линия 58">
            <a:extLst>
              <a:ext uri="{FF2B5EF4-FFF2-40B4-BE49-F238E27FC236}">
                <a16:creationId xmlns:a16="http://schemas.microsoft.com/office/drawing/2014/main" id="{4B63DEBD-CD2B-433B-A3D7-79C3433B4808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4133546" y="4032158"/>
            <a:ext cx="693838" cy="26067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724F92F6-8A2D-480F-AD88-3C0996F7C45E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>
            <a:off x="5565384" y="3949411"/>
            <a:ext cx="717420" cy="0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единительная линия 64">
            <a:extLst>
              <a:ext uri="{FF2B5EF4-FFF2-40B4-BE49-F238E27FC236}">
                <a16:creationId xmlns:a16="http://schemas.microsoft.com/office/drawing/2014/main" id="{A72848B4-2A4C-43FC-9249-01C490222397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 flipV="1">
            <a:off x="5763384" y="3949411"/>
            <a:ext cx="519420" cy="343424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E1F4BE2C-31D7-46EC-8822-90F793380D78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7578804" y="3949411"/>
            <a:ext cx="494385" cy="140434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Прямая соединительная линия 70">
            <a:extLst>
              <a:ext uri="{FF2B5EF4-FFF2-40B4-BE49-F238E27FC236}">
                <a16:creationId xmlns:a16="http://schemas.microsoft.com/office/drawing/2014/main" id="{31E1E571-12DD-46CA-A174-C3A815E1E46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 flipV="1">
            <a:off x="7343377" y="3200944"/>
            <a:ext cx="1578290" cy="18774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3194328B-6A2F-41A6-A0C9-8986C22590BD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 flipV="1">
            <a:off x="7343377" y="2751962"/>
            <a:ext cx="553277" cy="467756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единительная линия 76">
            <a:extLst>
              <a:ext uri="{FF2B5EF4-FFF2-40B4-BE49-F238E27FC236}">
                <a16:creationId xmlns:a16="http://schemas.microsoft.com/office/drawing/2014/main" id="{9B37A8DD-7FD5-446E-BF84-35F6C3301E9A}"/>
              </a:ext>
            </a:extLst>
          </p:cNvPr>
          <p:cNvCxnSpPr>
            <a:cxnSpLocks/>
            <a:stCxn id="39" idx="3"/>
            <a:endCxn id="42" idx="1"/>
          </p:cNvCxnSpPr>
          <p:nvPr/>
        </p:nvCxnSpPr>
        <p:spPr>
          <a:xfrm flipV="1">
            <a:off x="5988389" y="3219718"/>
            <a:ext cx="562988" cy="218078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Прямая соединительная линия 79">
            <a:extLst>
              <a:ext uri="{FF2B5EF4-FFF2-40B4-BE49-F238E27FC236}">
                <a16:creationId xmlns:a16="http://schemas.microsoft.com/office/drawing/2014/main" id="{ADAAA069-1122-4216-8503-2FE005A0CFB3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5671160" y="2986355"/>
            <a:ext cx="880217" cy="233363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Прямая соединительная линия 82">
            <a:extLst>
              <a:ext uri="{FF2B5EF4-FFF2-40B4-BE49-F238E27FC236}">
                <a16:creationId xmlns:a16="http://schemas.microsoft.com/office/drawing/2014/main" id="{35F4D16F-078E-406A-95B2-A68766E19B21}"/>
              </a:ext>
            </a:extLst>
          </p:cNvPr>
          <p:cNvCxnSpPr>
            <a:cxnSpLocks/>
            <a:stCxn id="38" idx="1"/>
            <a:endCxn id="32" idx="3"/>
          </p:cNvCxnSpPr>
          <p:nvPr/>
        </p:nvCxnSpPr>
        <p:spPr>
          <a:xfrm flipH="1" flipV="1">
            <a:off x="4580248" y="2816298"/>
            <a:ext cx="262912" cy="17005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единительная линия 85">
            <a:extLst>
              <a:ext uri="{FF2B5EF4-FFF2-40B4-BE49-F238E27FC236}">
                <a16:creationId xmlns:a16="http://schemas.microsoft.com/office/drawing/2014/main" id="{29B7D534-0B28-4D7C-B1FF-C086172BAD0F}"/>
              </a:ext>
            </a:extLst>
          </p:cNvPr>
          <p:cNvCxnSpPr>
            <a:cxnSpLocks/>
            <a:stCxn id="36" idx="0"/>
            <a:endCxn id="37" idx="2"/>
          </p:cNvCxnSpPr>
          <p:nvPr/>
        </p:nvCxnSpPr>
        <p:spPr>
          <a:xfrm flipH="1" flipV="1">
            <a:off x="2786561" y="2872424"/>
            <a:ext cx="101981" cy="149719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Прямая соединительная линия 98">
            <a:extLst>
              <a:ext uri="{FF2B5EF4-FFF2-40B4-BE49-F238E27FC236}">
                <a16:creationId xmlns:a16="http://schemas.microsoft.com/office/drawing/2014/main" id="{4999CFE9-6751-40D3-B894-9245F33B21E4}"/>
              </a:ext>
            </a:extLst>
          </p:cNvPr>
          <p:cNvCxnSpPr>
            <a:cxnSpLocks/>
            <a:stCxn id="36" idx="3"/>
            <a:endCxn id="42" idx="1"/>
          </p:cNvCxnSpPr>
          <p:nvPr/>
        </p:nvCxnSpPr>
        <p:spPr>
          <a:xfrm>
            <a:off x="3444240" y="3190561"/>
            <a:ext cx="3107137" cy="2915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Прямая соединительная линия 102">
            <a:extLst>
              <a:ext uri="{FF2B5EF4-FFF2-40B4-BE49-F238E27FC236}">
                <a16:creationId xmlns:a16="http://schemas.microsoft.com/office/drawing/2014/main" id="{6DBBE5BA-565D-4E82-8E27-F450C1244D5B}"/>
              </a:ext>
            </a:extLst>
          </p:cNvPr>
          <p:cNvCxnSpPr>
            <a:cxnSpLocks/>
            <a:stCxn id="33" idx="3"/>
            <a:endCxn id="31" idx="1"/>
          </p:cNvCxnSpPr>
          <p:nvPr/>
        </p:nvCxnSpPr>
        <p:spPr>
          <a:xfrm flipV="1">
            <a:off x="7884747" y="5456207"/>
            <a:ext cx="1233309" cy="529785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Прямая соединительная линия 103">
            <a:extLst>
              <a:ext uri="{FF2B5EF4-FFF2-40B4-BE49-F238E27FC236}">
                <a16:creationId xmlns:a16="http://schemas.microsoft.com/office/drawing/2014/main" id="{60137F55-0D18-4B3A-AC28-961D3D5C1FEB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 flipV="1">
            <a:off x="7827677" y="5456207"/>
            <a:ext cx="1290379" cy="18286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Прямая соединительная линия 108">
            <a:extLst>
              <a:ext uri="{FF2B5EF4-FFF2-40B4-BE49-F238E27FC236}">
                <a16:creationId xmlns:a16="http://schemas.microsoft.com/office/drawing/2014/main" id="{F1D291BA-0C4A-44BC-AAA5-77FF00BC0F9C}"/>
              </a:ext>
            </a:extLst>
          </p:cNvPr>
          <p:cNvCxnSpPr>
            <a:cxnSpLocks/>
            <a:stCxn id="34" idx="3"/>
            <a:endCxn id="30" idx="1"/>
          </p:cNvCxnSpPr>
          <p:nvPr/>
        </p:nvCxnSpPr>
        <p:spPr>
          <a:xfrm>
            <a:off x="6556494" y="5449492"/>
            <a:ext cx="407183" cy="25001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Прямая соединительная линия 112">
            <a:extLst>
              <a:ext uri="{FF2B5EF4-FFF2-40B4-BE49-F238E27FC236}">
                <a16:creationId xmlns:a16="http://schemas.microsoft.com/office/drawing/2014/main" id="{02D48114-DD82-4EF2-A7B4-35023DAD2836}"/>
              </a:ext>
            </a:extLst>
          </p:cNvPr>
          <p:cNvCxnSpPr>
            <a:cxnSpLocks/>
            <a:stCxn id="29" idx="3"/>
            <a:endCxn id="33" idx="1"/>
          </p:cNvCxnSpPr>
          <p:nvPr/>
        </p:nvCxnSpPr>
        <p:spPr>
          <a:xfrm flipV="1">
            <a:off x="6896335" y="5985992"/>
            <a:ext cx="124412" cy="7874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Прямая соединительная линия 117">
            <a:extLst>
              <a:ext uri="{FF2B5EF4-FFF2-40B4-BE49-F238E27FC236}">
                <a16:creationId xmlns:a16="http://schemas.microsoft.com/office/drawing/2014/main" id="{512EA043-374E-4536-B6FC-5FD4E569704D}"/>
              </a:ext>
            </a:extLst>
          </p:cNvPr>
          <p:cNvCxnSpPr>
            <a:cxnSpLocks/>
            <a:stCxn id="34" idx="1"/>
            <a:endCxn id="19" idx="3"/>
          </p:cNvCxnSpPr>
          <p:nvPr/>
        </p:nvCxnSpPr>
        <p:spPr>
          <a:xfrm flipH="1" flipV="1">
            <a:off x="3800822" y="4952144"/>
            <a:ext cx="1481812" cy="497348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Прямая соединительная линия 120">
            <a:extLst>
              <a:ext uri="{FF2B5EF4-FFF2-40B4-BE49-F238E27FC236}">
                <a16:creationId xmlns:a16="http://schemas.microsoft.com/office/drawing/2014/main" id="{2E67CA9E-CBBA-43D9-A717-CC82FD22246B}"/>
              </a:ext>
            </a:extLst>
          </p:cNvPr>
          <p:cNvCxnSpPr>
            <a:cxnSpLocks/>
            <a:stCxn id="42" idx="1"/>
            <a:endCxn id="41" idx="3"/>
          </p:cNvCxnSpPr>
          <p:nvPr/>
        </p:nvCxnSpPr>
        <p:spPr>
          <a:xfrm flipH="1" flipV="1">
            <a:off x="6269883" y="2678215"/>
            <a:ext cx="281494" cy="541503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Прямая соединительная линия 126">
            <a:extLst>
              <a:ext uri="{FF2B5EF4-FFF2-40B4-BE49-F238E27FC236}">
                <a16:creationId xmlns:a16="http://schemas.microsoft.com/office/drawing/2014/main" id="{6026E997-DF90-45A4-8973-4BDAC662591A}"/>
              </a:ext>
            </a:extLst>
          </p:cNvPr>
          <p:cNvCxnSpPr>
            <a:cxnSpLocks/>
            <a:stCxn id="19" idx="0"/>
            <a:endCxn id="28" idx="2"/>
          </p:cNvCxnSpPr>
          <p:nvPr/>
        </p:nvCxnSpPr>
        <p:spPr>
          <a:xfrm flipV="1">
            <a:off x="3368822" y="4658605"/>
            <a:ext cx="111665" cy="203808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Прямая соединительная линия 129">
            <a:extLst>
              <a:ext uri="{FF2B5EF4-FFF2-40B4-BE49-F238E27FC236}">
                <a16:creationId xmlns:a16="http://schemas.microsoft.com/office/drawing/2014/main" id="{74FAA840-8A58-42D8-86A6-F9E4E4DF0C85}"/>
              </a:ext>
            </a:extLst>
          </p:cNvPr>
          <p:cNvCxnSpPr>
            <a:cxnSpLocks/>
            <a:stCxn id="19" idx="0"/>
            <a:endCxn id="27" idx="2"/>
          </p:cNvCxnSpPr>
          <p:nvPr/>
        </p:nvCxnSpPr>
        <p:spPr>
          <a:xfrm flipH="1" flipV="1">
            <a:off x="2943209" y="4681072"/>
            <a:ext cx="425613" cy="181341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Прямая соединительная линия 132">
            <a:extLst>
              <a:ext uri="{FF2B5EF4-FFF2-40B4-BE49-F238E27FC236}">
                <a16:creationId xmlns:a16="http://schemas.microsoft.com/office/drawing/2014/main" id="{95963ABF-C599-4CC5-8D59-D479D270C3A1}"/>
              </a:ext>
            </a:extLst>
          </p:cNvPr>
          <p:cNvCxnSpPr>
            <a:cxnSpLocks/>
            <a:stCxn id="34" idx="1"/>
            <a:endCxn id="26" idx="3"/>
          </p:cNvCxnSpPr>
          <p:nvPr/>
        </p:nvCxnSpPr>
        <p:spPr>
          <a:xfrm flipH="1">
            <a:off x="3800821" y="5449492"/>
            <a:ext cx="1481813" cy="1048385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Прямая соединительная линия 135">
            <a:extLst>
              <a:ext uri="{FF2B5EF4-FFF2-40B4-BE49-F238E27FC236}">
                <a16:creationId xmlns:a16="http://schemas.microsoft.com/office/drawing/2014/main" id="{2129A20D-ABFF-4BA8-85B4-69A0CAD9F1F8}"/>
              </a:ext>
            </a:extLst>
          </p:cNvPr>
          <p:cNvCxnSpPr>
            <a:cxnSpLocks/>
            <a:stCxn id="29" idx="1"/>
            <a:endCxn id="20" idx="3"/>
          </p:cNvCxnSpPr>
          <p:nvPr/>
        </p:nvCxnSpPr>
        <p:spPr>
          <a:xfrm flipH="1" flipV="1">
            <a:off x="3350162" y="5359761"/>
            <a:ext cx="1953020" cy="704978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Прямая соединительная линия 138">
            <a:extLst>
              <a:ext uri="{FF2B5EF4-FFF2-40B4-BE49-F238E27FC236}">
                <a16:creationId xmlns:a16="http://schemas.microsoft.com/office/drawing/2014/main" id="{CB00C129-4794-4178-B881-0EE05C499819}"/>
              </a:ext>
            </a:extLst>
          </p:cNvPr>
          <p:cNvCxnSpPr>
            <a:cxnSpLocks/>
            <a:stCxn id="29" idx="1"/>
            <a:endCxn id="21" idx="3"/>
          </p:cNvCxnSpPr>
          <p:nvPr/>
        </p:nvCxnSpPr>
        <p:spPr>
          <a:xfrm flipH="1" flipV="1">
            <a:off x="3350162" y="5609394"/>
            <a:ext cx="1953020" cy="455345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Прямая соединительная линия 143">
            <a:extLst>
              <a:ext uri="{FF2B5EF4-FFF2-40B4-BE49-F238E27FC236}">
                <a16:creationId xmlns:a16="http://schemas.microsoft.com/office/drawing/2014/main" id="{59D5AF9F-56AE-4EF5-9A23-B7CAAB0D9126}"/>
              </a:ext>
            </a:extLst>
          </p:cNvPr>
          <p:cNvCxnSpPr>
            <a:cxnSpLocks/>
            <a:stCxn id="19" idx="1"/>
            <a:endCxn id="35" idx="3"/>
          </p:cNvCxnSpPr>
          <p:nvPr/>
        </p:nvCxnSpPr>
        <p:spPr>
          <a:xfrm rot="10800000" flipV="1">
            <a:off x="1408596" y="4952144"/>
            <a:ext cx="1528226" cy="597426"/>
          </a:xfrm>
          <a:prstGeom prst="bentConnector3">
            <a:avLst>
              <a:gd name="adj1" fmla="val 9363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Прямая соединительная линия 146">
            <a:extLst>
              <a:ext uri="{FF2B5EF4-FFF2-40B4-BE49-F238E27FC236}">
                <a16:creationId xmlns:a16="http://schemas.microsoft.com/office/drawing/2014/main" id="{EF5917A0-F8D3-4CC9-B1CC-410C3D94217F}"/>
              </a:ext>
            </a:extLst>
          </p:cNvPr>
          <p:cNvCxnSpPr>
            <a:cxnSpLocks/>
            <a:stCxn id="20" idx="1"/>
            <a:endCxn id="35" idx="3"/>
          </p:cNvCxnSpPr>
          <p:nvPr/>
        </p:nvCxnSpPr>
        <p:spPr>
          <a:xfrm rot="10800000" flipV="1">
            <a:off x="1408596" y="5359760"/>
            <a:ext cx="1581566" cy="189809"/>
          </a:xfrm>
          <a:prstGeom prst="bentConnector3">
            <a:avLst>
              <a:gd name="adj1" fmla="val 8806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Прямая соединительная линия 149">
            <a:extLst>
              <a:ext uri="{FF2B5EF4-FFF2-40B4-BE49-F238E27FC236}">
                <a16:creationId xmlns:a16="http://schemas.microsoft.com/office/drawing/2014/main" id="{6CA09EA1-CA77-495A-A77D-970408165D70}"/>
              </a:ext>
            </a:extLst>
          </p:cNvPr>
          <p:cNvCxnSpPr>
            <a:cxnSpLocks/>
            <a:stCxn id="35" idx="3"/>
            <a:endCxn id="21" idx="1"/>
          </p:cNvCxnSpPr>
          <p:nvPr/>
        </p:nvCxnSpPr>
        <p:spPr>
          <a:xfrm>
            <a:off x="1408596" y="5549570"/>
            <a:ext cx="1581566" cy="59824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Прямая соединительная линия 152">
            <a:extLst>
              <a:ext uri="{FF2B5EF4-FFF2-40B4-BE49-F238E27FC236}">
                <a16:creationId xmlns:a16="http://schemas.microsoft.com/office/drawing/2014/main" id="{264AB29A-7994-4C10-BF02-D903894FD519}"/>
              </a:ext>
            </a:extLst>
          </p:cNvPr>
          <p:cNvCxnSpPr>
            <a:cxnSpLocks/>
            <a:stCxn id="23" idx="1"/>
            <a:endCxn id="35" idx="3"/>
          </p:cNvCxnSpPr>
          <p:nvPr/>
        </p:nvCxnSpPr>
        <p:spPr>
          <a:xfrm rot="10800000">
            <a:off x="1408597" y="5549570"/>
            <a:ext cx="1854791" cy="312978"/>
          </a:xfrm>
          <a:prstGeom prst="bentConnector3">
            <a:avLst>
              <a:gd name="adj1" fmla="val 50000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Прямая соединительная линия 155">
            <a:extLst>
              <a:ext uri="{FF2B5EF4-FFF2-40B4-BE49-F238E27FC236}">
                <a16:creationId xmlns:a16="http://schemas.microsoft.com/office/drawing/2014/main" id="{339CBF85-CB30-470F-9595-2C7BDB17C66F}"/>
              </a:ext>
            </a:extLst>
          </p:cNvPr>
          <p:cNvCxnSpPr>
            <a:cxnSpLocks/>
            <a:stCxn id="17" idx="2"/>
            <a:endCxn id="35" idx="3"/>
          </p:cNvCxnSpPr>
          <p:nvPr/>
        </p:nvCxnSpPr>
        <p:spPr>
          <a:xfrm rot="5400000">
            <a:off x="1528745" y="5013357"/>
            <a:ext cx="416065" cy="656361"/>
          </a:xfrm>
          <a:prstGeom prst="bentConnector2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Прямая соединительная линия 158">
            <a:extLst>
              <a:ext uri="{FF2B5EF4-FFF2-40B4-BE49-F238E27FC236}">
                <a16:creationId xmlns:a16="http://schemas.microsoft.com/office/drawing/2014/main" id="{08631E33-3147-4E4F-9F37-DA17C8AF1FFF}"/>
              </a:ext>
            </a:extLst>
          </p:cNvPr>
          <p:cNvCxnSpPr>
            <a:cxnSpLocks/>
            <a:stCxn id="24" idx="1"/>
            <a:endCxn id="35" idx="3"/>
          </p:cNvCxnSpPr>
          <p:nvPr/>
        </p:nvCxnSpPr>
        <p:spPr>
          <a:xfrm rot="10800000">
            <a:off x="1408596" y="5549570"/>
            <a:ext cx="1875340" cy="484366"/>
          </a:xfrm>
          <a:prstGeom prst="bentConnector3">
            <a:avLst>
              <a:gd name="adj1" fmla="val 50000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Прямая соединительная линия 161">
            <a:extLst>
              <a:ext uri="{FF2B5EF4-FFF2-40B4-BE49-F238E27FC236}">
                <a16:creationId xmlns:a16="http://schemas.microsoft.com/office/drawing/2014/main" id="{EC39E322-D2D9-4AE4-BA85-07FB5B10F562}"/>
              </a:ext>
            </a:extLst>
          </p:cNvPr>
          <p:cNvCxnSpPr>
            <a:cxnSpLocks/>
            <a:stCxn id="25" idx="1"/>
            <a:endCxn id="35" idx="3"/>
          </p:cNvCxnSpPr>
          <p:nvPr/>
        </p:nvCxnSpPr>
        <p:spPr>
          <a:xfrm rot="10800000">
            <a:off x="1408597" y="5549571"/>
            <a:ext cx="1854791" cy="717551"/>
          </a:xfrm>
          <a:prstGeom prst="bentConnector3">
            <a:avLst>
              <a:gd name="adj1" fmla="val 50000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Прямая соединительная линия 164">
            <a:extLst>
              <a:ext uri="{FF2B5EF4-FFF2-40B4-BE49-F238E27FC236}">
                <a16:creationId xmlns:a16="http://schemas.microsoft.com/office/drawing/2014/main" id="{71B1AFE5-8448-4EC5-B613-D043E5D1F246}"/>
              </a:ext>
            </a:extLst>
          </p:cNvPr>
          <p:cNvCxnSpPr>
            <a:cxnSpLocks/>
            <a:stCxn id="35" idx="3"/>
            <a:endCxn id="26" idx="1"/>
          </p:cNvCxnSpPr>
          <p:nvPr/>
        </p:nvCxnSpPr>
        <p:spPr>
          <a:xfrm>
            <a:off x="1408596" y="5549570"/>
            <a:ext cx="1528225" cy="948307"/>
          </a:xfrm>
          <a:prstGeom prst="bentConnector3">
            <a:avLst>
              <a:gd name="adj1" fmla="val 72687"/>
            </a:avLst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единительная линия 81">
            <a:extLst>
              <a:ext uri="{FF2B5EF4-FFF2-40B4-BE49-F238E27FC236}">
                <a16:creationId xmlns:a16="http://schemas.microsoft.com/office/drawing/2014/main" id="{841FD9D3-E595-4885-B5B3-9FAAF96B965B}"/>
              </a:ext>
            </a:extLst>
          </p:cNvPr>
          <p:cNvCxnSpPr>
            <a:cxnSpLocks/>
            <a:stCxn id="44" idx="3"/>
            <a:endCxn id="45" idx="1"/>
          </p:cNvCxnSpPr>
          <p:nvPr/>
        </p:nvCxnSpPr>
        <p:spPr>
          <a:xfrm flipV="1">
            <a:off x="9785270" y="3181737"/>
            <a:ext cx="587593" cy="19207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Прямоугольник 93">
            <a:extLst>
              <a:ext uri="{FF2B5EF4-FFF2-40B4-BE49-F238E27FC236}">
                <a16:creationId xmlns:a16="http://schemas.microsoft.com/office/drawing/2014/main" id="{E1F1942F-75EC-46A5-9FB1-E21DB1A8DDF8}"/>
              </a:ext>
            </a:extLst>
          </p:cNvPr>
          <p:cNvSpPr/>
          <p:nvPr/>
        </p:nvSpPr>
        <p:spPr>
          <a:xfrm>
            <a:off x="613657" y="3373808"/>
            <a:ext cx="1719187" cy="21731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chemeClr val="bg1">
                    <a:lumMod val="85000"/>
                  </a:schemeClr>
                </a:solidFill>
              </a:rPr>
              <a:t>Программы и алгоритмы</a:t>
            </a:r>
            <a:endParaRPr lang="ru-BY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5" name="Прямоугольник 94">
            <a:extLst>
              <a:ext uri="{FF2B5EF4-FFF2-40B4-BE49-F238E27FC236}">
                <a16:creationId xmlns:a16="http://schemas.microsoft.com/office/drawing/2014/main" id="{2A5B487D-0F4E-4D7D-834A-144E8803C669}"/>
              </a:ext>
            </a:extLst>
          </p:cNvPr>
          <p:cNvSpPr/>
          <p:nvPr/>
        </p:nvSpPr>
        <p:spPr>
          <a:xfrm>
            <a:off x="629034" y="4208967"/>
            <a:ext cx="1719187" cy="21731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chemeClr val="bg1">
                    <a:lumMod val="85000"/>
                  </a:schemeClr>
                </a:solidFill>
              </a:rPr>
              <a:t>Схема компьютера</a:t>
            </a:r>
            <a:endParaRPr lang="ru-BY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6" name="Прямоугольник 95">
            <a:extLst>
              <a:ext uri="{FF2B5EF4-FFF2-40B4-BE49-F238E27FC236}">
                <a16:creationId xmlns:a16="http://schemas.microsoft.com/office/drawing/2014/main" id="{92D52DE8-3CC2-468E-BC7B-51E3C1654F64}"/>
              </a:ext>
            </a:extLst>
          </p:cNvPr>
          <p:cNvSpPr/>
          <p:nvPr/>
        </p:nvSpPr>
        <p:spPr>
          <a:xfrm>
            <a:off x="538729" y="6171911"/>
            <a:ext cx="1719187" cy="21731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ts val="1000"/>
              </a:lnSpc>
            </a:pPr>
            <a:r>
              <a:rPr lang="ru-RU" sz="1200" dirty="0">
                <a:solidFill>
                  <a:schemeClr val="bg1">
                    <a:lumMod val="85000"/>
                  </a:schemeClr>
                </a:solidFill>
              </a:rPr>
              <a:t>Железо компьютера</a:t>
            </a:r>
            <a:endParaRPr lang="ru-BY" sz="1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431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9BAC93EB-E941-475A-9AD0-3A0A3007C45F}"/>
              </a:ext>
            </a:extLst>
          </p:cNvPr>
          <p:cNvGrpSpPr/>
          <p:nvPr/>
        </p:nvGrpSpPr>
        <p:grpSpPr>
          <a:xfrm rot="16200000">
            <a:off x="2045526" y="2760774"/>
            <a:ext cx="216756" cy="396842"/>
            <a:chOff x="4141969" y="1252272"/>
            <a:chExt cx="361550" cy="906866"/>
          </a:xfrm>
        </p:grpSpPr>
        <p:sp>
          <p:nvSpPr>
            <p:cNvPr id="73" name="Полилиния: фигура 72">
              <a:extLst>
                <a:ext uri="{FF2B5EF4-FFF2-40B4-BE49-F238E27FC236}">
                  <a16:creationId xmlns:a16="http://schemas.microsoft.com/office/drawing/2014/main" id="{4C3217F1-E9ED-4C44-980F-2D835D7DB177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4" name="Полилиния: фигура 73">
              <a:extLst>
                <a:ext uri="{FF2B5EF4-FFF2-40B4-BE49-F238E27FC236}">
                  <a16:creationId xmlns:a16="http://schemas.microsoft.com/office/drawing/2014/main" id="{E5A86557-E78C-41C1-A270-54CC1EFF98DC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18CDC930-AD35-4B6C-B749-AD9A37F45968}"/>
              </a:ext>
            </a:extLst>
          </p:cNvPr>
          <p:cNvGrpSpPr/>
          <p:nvPr/>
        </p:nvGrpSpPr>
        <p:grpSpPr>
          <a:xfrm rot="16200000">
            <a:off x="2046382" y="2244419"/>
            <a:ext cx="216756" cy="396842"/>
            <a:chOff x="4141969" y="1252272"/>
            <a:chExt cx="361550" cy="906866"/>
          </a:xfrm>
        </p:grpSpPr>
        <p:sp>
          <p:nvSpPr>
            <p:cNvPr id="71" name="Полилиния: фигура 70">
              <a:extLst>
                <a:ext uri="{FF2B5EF4-FFF2-40B4-BE49-F238E27FC236}">
                  <a16:creationId xmlns:a16="http://schemas.microsoft.com/office/drawing/2014/main" id="{19518076-A99D-4ADC-AF2E-2504DC91CAEC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2" name="Полилиния: фигура 71">
              <a:extLst>
                <a:ext uri="{FF2B5EF4-FFF2-40B4-BE49-F238E27FC236}">
                  <a16:creationId xmlns:a16="http://schemas.microsoft.com/office/drawing/2014/main" id="{70127CD5-B1B8-47B2-B153-A4D52BD77EB7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748D1686-ACD8-423A-AD35-8C6E95CBE26F}"/>
              </a:ext>
            </a:extLst>
          </p:cNvPr>
          <p:cNvGrpSpPr/>
          <p:nvPr/>
        </p:nvGrpSpPr>
        <p:grpSpPr>
          <a:xfrm rot="16200000">
            <a:off x="2046382" y="1732999"/>
            <a:ext cx="216756" cy="396842"/>
            <a:chOff x="4141969" y="1252272"/>
            <a:chExt cx="361550" cy="906866"/>
          </a:xfrm>
        </p:grpSpPr>
        <p:sp>
          <p:nvSpPr>
            <p:cNvPr id="69" name="Полилиния: фигура 68">
              <a:extLst>
                <a:ext uri="{FF2B5EF4-FFF2-40B4-BE49-F238E27FC236}">
                  <a16:creationId xmlns:a16="http://schemas.microsoft.com/office/drawing/2014/main" id="{9EF9503F-DEF0-4BD7-8A6A-831AABEDFE65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0" name="Полилиния: фигура 69">
              <a:extLst>
                <a:ext uri="{FF2B5EF4-FFF2-40B4-BE49-F238E27FC236}">
                  <a16:creationId xmlns:a16="http://schemas.microsoft.com/office/drawing/2014/main" id="{959AD2BA-D3E9-4D15-8458-5BF8D99C58C3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4E22B45-6824-4C05-8097-E149237C0A28}"/>
              </a:ext>
            </a:extLst>
          </p:cNvPr>
          <p:cNvGrpSpPr/>
          <p:nvPr/>
        </p:nvGrpSpPr>
        <p:grpSpPr>
          <a:xfrm rot="5400000">
            <a:off x="3636527" y="1721126"/>
            <a:ext cx="216756" cy="396842"/>
            <a:chOff x="4141969" y="1252272"/>
            <a:chExt cx="361550" cy="906866"/>
          </a:xfrm>
        </p:grpSpPr>
        <p:sp>
          <p:nvSpPr>
            <p:cNvPr id="67" name="Полилиния: фигура 66">
              <a:extLst>
                <a:ext uri="{FF2B5EF4-FFF2-40B4-BE49-F238E27FC236}">
                  <a16:creationId xmlns:a16="http://schemas.microsoft.com/office/drawing/2014/main" id="{D5352C93-F3B5-457D-8F92-060CDE1CA4BC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8" name="Полилиния: фигура 67">
              <a:extLst>
                <a:ext uri="{FF2B5EF4-FFF2-40B4-BE49-F238E27FC236}">
                  <a16:creationId xmlns:a16="http://schemas.microsoft.com/office/drawing/2014/main" id="{F2F4BB89-0281-4EAC-B013-5F13A3B46924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F97B4CC0-3F28-44F4-9AED-3EC5B6E5496E}"/>
              </a:ext>
            </a:extLst>
          </p:cNvPr>
          <p:cNvGrpSpPr/>
          <p:nvPr/>
        </p:nvGrpSpPr>
        <p:grpSpPr>
          <a:xfrm rot="5400000">
            <a:off x="3635671" y="2237481"/>
            <a:ext cx="216756" cy="396842"/>
            <a:chOff x="4141969" y="1252272"/>
            <a:chExt cx="361550" cy="906866"/>
          </a:xfrm>
        </p:grpSpPr>
        <p:sp>
          <p:nvSpPr>
            <p:cNvPr id="65" name="Полилиния: фигура 64">
              <a:extLst>
                <a:ext uri="{FF2B5EF4-FFF2-40B4-BE49-F238E27FC236}">
                  <a16:creationId xmlns:a16="http://schemas.microsoft.com/office/drawing/2014/main" id="{1E2EBE5D-82D7-4710-BD5D-ACB141602107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" name="Полилиния: фигура 65">
              <a:extLst>
                <a:ext uri="{FF2B5EF4-FFF2-40B4-BE49-F238E27FC236}">
                  <a16:creationId xmlns:a16="http://schemas.microsoft.com/office/drawing/2014/main" id="{CA486640-F1FB-449F-B15C-E597C90445EF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BBDAF61C-3BCF-4FBD-81E4-E9BDE2999710}"/>
              </a:ext>
            </a:extLst>
          </p:cNvPr>
          <p:cNvGrpSpPr/>
          <p:nvPr/>
        </p:nvGrpSpPr>
        <p:grpSpPr>
          <a:xfrm rot="5400000">
            <a:off x="3635671" y="2748901"/>
            <a:ext cx="216756" cy="396842"/>
            <a:chOff x="4141969" y="1252272"/>
            <a:chExt cx="361550" cy="906866"/>
          </a:xfrm>
        </p:grpSpPr>
        <p:sp>
          <p:nvSpPr>
            <p:cNvPr id="63" name="Полилиния: фигура 62">
              <a:extLst>
                <a:ext uri="{FF2B5EF4-FFF2-40B4-BE49-F238E27FC236}">
                  <a16:creationId xmlns:a16="http://schemas.microsoft.com/office/drawing/2014/main" id="{960F236A-1249-435D-B302-7E79B9C66E8E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" name="Полилиния: фигура 63">
              <a:extLst>
                <a:ext uri="{FF2B5EF4-FFF2-40B4-BE49-F238E27FC236}">
                  <a16:creationId xmlns:a16="http://schemas.microsoft.com/office/drawing/2014/main" id="{26035528-6420-437D-A29A-93737D65DD36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4C1686B4-1E4C-4CFA-96BA-4AB41AE331B5}"/>
              </a:ext>
            </a:extLst>
          </p:cNvPr>
          <p:cNvGrpSpPr/>
          <p:nvPr/>
        </p:nvGrpSpPr>
        <p:grpSpPr>
          <a:xfrm rot="5400000">
            <a:off x="2584346" y="1723735"/>
            <a:ext cx="216756" cy="396842"/>
            <a:chOff x="4141969" y="1252272"/>
            <a:chExt cx="361550" cy="906866"/>
          </a:xfrm>
        </p:grpSpPr>
        <p:sp>
          <p:nvSpPr>
            <p:cNvPr id="61" name="Полилиния: фигура 60">
              <a:extLst>
                <a:ext uri="{FF2B5EF4-FFF2-40B4-BE49-F238E27FC236}">
                  <a16:creationId xmlns:a16="http://schemas.microsoft.com/office/drawing/2014/main" id="{514B4BE5-EB32-4FEE-85D6-D96255B45595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2" name="Полилиния: фигура 61">
              <a:extLst>
                <a:ext uri="{FF2B5EF4-FFF2-40B4-BE49-F238E27FC236}">
                  <a16:creationId xmlns:a16="http://schemas.microsoft.com/office/drawing/2014/main" id="{D2B6FECD-B021-4833-82D3-E36DFB053EA4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9884A3DF-4D2F-479A-A2AA-709B9068E312}"/>
              </a:ext>
            </a:extLst>
          </p:cNvPr>
          <p:cNvGrpSpPr/>
          <p:nvPr/>
        </p:nvGrpSpPr>
        <p:grpSpPr>
          <a:xfrm rot="5400000">
            <a:off x="3081897" y="1721901"/>
            <a:ext cx="216756" cy="396842"/>
            <a:chOff x="4141969" y="1252272"/>
            <a:chExt cx="361550" cy="906866"/>
          </a:xfrm>
        </p:grpSpPr>
        <p:sp>
          <p:nvSpPr>
            <p:cNvPr id="59" name="Полилиния: фигура 58">
              <a:extLst>
                <a:ext uri="{FF2B5EF4-FFF2-40B4-BE49-F238E27FC236}">
                  <a16:creationId xmlns:a16="http://schemas.microsoft.com/office/drawing/2014/main" id="{5EAF91C4-2CBA-4C71-8321-FE49DDD25FC7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0" name="Полилиния: фигура 59">
              <a:extLst>
                <a:ext uri="{FF2B5EF4-FFF2-40B4-BE49-F238E27FC236}">
                  <a16:creationId xmlns:a16="http://schemas.microsoft.com/office/drawing/2014/main" id="{B7612F04-EE05-404B-B7B4-C7A00CD3A218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BCE6773F-0E02-4F2F-92F1-B2291DE3E7B8}"/>
              </a:ext>
            </a:extLst>
          </p:cNvPr>
          <p:cNvGrpSpPr/>
          <p:nvPr/>
        </p:nvGrpSpPr>
        <p:grpSpPr>
          <a:xfrm>
            <a:off x="2312297" y="1482448"/>
            <a:ext cx="216756" cy="396842"/>
            <a:chOff x="4141969" y="1252272"/>
            <a:chExt cx="361550" cy="906866"/>
          </a:xfrm>
        </p:grpSpPr>
        <p:sp>
          <p:nvSpPr>
            <p:cNvPr id="57" name="Полилиния: фигура 56">
              <a:extLst>
                <a:ext uri="{FF2B5EF4-FFF2-40B4-BE49-F238E27FC236}">
                  <a16:creationId xmlns:a16="http://schemas.microsoft.com/office/drawing/2014/main" id="{9070A33F-9591-40D4-ABFB-70DEB9EB5AE9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8" name="Полилиния: фигура 57">
              <a:extLst>
                <a:ext uri="{FF2B5EF4-FFF2-40B4-BE49-F238E27FC236}">
                  <a16:creationId xmlns:a16="http://schemas.microsoft.com/office/drawing/2014/main" id="{F811515C-9A2A-4993-BDE6-EA0E9AB08E54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B7F13BE6-45A3-4F11-A8ED-871457A82B95}"/>
              </a:ext>
            </a:extLst>
          </p:cNvPr>
          <p:cNvGrpSpPr/>
          <p:nvPr/>
        </p:nvGrpSpPr>
        <p:grpSpPr>
          <a:xfrm>
            <a:off x="2826100" y="1479983"/>
            <a:ext cx="216756" cy="396842"/>
            <a:chOff x="4141969" y="1252272"/>
            <a:chExt cx="361550" cy="906866"/>
          </a:xfrm>
        </p:grpSpPr>
        <p:sp>
          <p:nvSpPr>
            <p:cNvPr id="55" name="Полилиния: фигура 54">
              <a:extLst>
                <a:ext uri="{FF2B5EF4-FFF2-40B4-BE49-F238E27FC236}">
                  <a16:creationId xmlns:a16="http://schemas.microsoft.com/office/drawing/2014/main" id="{DF1AB509-1361-4C19-A8F3-9A8AFD5CE1AD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6" name="Полилиния: фигура 55">
              <a:extLst>
                <a:ext uri="{FF2B5EF4-FFF2-40B4-BE49-F238E27FC236}">
                  <a16:creationId xmlns:a16="http://schemas.microsoft.com/office/drawing/2014/main" id="{7FF2A92A-5B83-4C83-A5E3-E0E94B17E9BF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11D00C2C-9C9B-49FE-A882-24AC005025DF}"/>
              </a:ext>
            </a:extLst>
          </p:cNvPr>
          <p:cNvGrpSpPr/>
          <p:nvPr/>
        </p:nvGrpSpPr>
        <p:grpSpPr>
          <a:xfrm>
            <a:off x="3337520" y="1479983"/>
            <a:ext cx="216756" cy="396842"/>
            <a:chOff x="4141969" y="1252272"/>
            <a:chExt cx="361550" cy="906866"/>
          </a:xfrm>
        </p:grpSpPr>
        <p:sp>
          <p:nvSpPr>
            <p:cNvPr id="53" name="Полилиния: фигура 52">
              <a:extLst>
                <a:ext uri="{FF2B5EF4-FFF2-40B4-BE49-F238E27FC236}">
                  <a16:creationId xmlns:a16="http://schemas.microsoft.com/office/drawing/2014/main" id="{4A8497AF-E19F-406F-A7EE-FA2DA7F096A3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4" name="Полилиния: фигура 53">
              <a:extLst>
                <a:ext uri="{FF2B5EF4-FFF2-40B4-BE49-F238E27FC236}">
                  <a16:creationId xmlns:a16="http://schemas.microsoft.com/office/drawing/2014/main" id="{F1C1D10F-73CE-46FE-8B06-3A467E3EA1C6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D839BE96-1843-4303-A321-022F7AA869F2}"/>
              </a:ext>
            </a:extLst>
          </p:cNvPr>
          <p:cNvGrpSpPr/>
          <p:nvPr/>
        </p:nvGrpSpPr>
        <p:grpSpPr>
          <a:xfrm rot="10800000">
            <a:off x="3340191" y="3032158"/>
            <a:ext cx="216756" cy="396842"/>
            <a:chOff x="4141969" y="1252272"/>
            <a:chExt cx="361550" cy="906866"/>
          </a:xfrm>
        </p:grpSpPr>
        <p:sp>
          <p:nvSpPr>
            <p:cNvPr id="51" name="Полилиния: фигура 50">
              <a:extLst>
                <a:ext uri="{FF2B5EF4-FFF2-40B4-BE49-F238E27FC236}">
                  <a16:creationId xmlns:a16="http://schemas.microsoft.com/office/drawing/2014/main" id="{09E96233-6EC7-40ED-8538-06D2BE30BF16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2" name="Полилиния: фигура 51">
              <a:extLst>
                <a:ext uri="{FF2B5EF4-FFF2-40B4-BE49-F238E27FC236}">
                  <a16:creationId xmlns:a16="http://schemas.microsoft.com/office/drawing/2014/main" id="{BBD34008-6C81-4D12-9FF6-BC64D89A7363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A00BF937-1178-42D8-BFAD-92D1112CABAB}"/>
              </a:ext>
            </a:extLst>
          </p:cNvPr>
          <p:cNvGrpSpPr/>
          <p:nvPr/>
        </p:nvGrpSpPr>
        <p:grpSpPr>
          <a:xfrm rot="10800000">
            <a:off x="2823836" y="3031302"/>
            <a:ext cx="216756" cy="396842"/>
            <a:chOff x="4141969" y="1252272"/>
            <a:chExt cx="361550" cy="906866"/>
          </a:xfrm>
        </p:grpSpPr>
        <p:sp>
          <p:nvSpPr>
            <p:cNvPr id="49" name="Полилиния: фигура 48">
              <a:extLst>
                <a:ext uri="{FF2B5EF4-FFF2-40B4-BE49-F238E27FC236}">
                  <a16:creationId xmlns:a16="http://schemas.microsoft.com/office/drawing/2014/main" id="{E3498B27-589F-4B26-BA53-9CA7AA847CB9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0" name="Полилиния: фигура 49">
              <a:extLst>
                <a:ext uri="{FF2B5EF4-FFF2-40B4-BE49-F238E27FC236}">
                  <a16:creationId xmlns:a16="http://schemas.microsoft.com/office/drawing/2014/main" id="{C3872323-C1BA-40F0-92D9-940CBE90BC0B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D2AFFC09-1DCD-4097-ADEA-B07775580ABC}"/>
              </a:ext>
            </a:extLst>
          </p:cNvPr>
          <p:cNvGrpSpPr/>
          <p:nvPr/>
        </p:nvGrpSpPr>
        <p:grpSpPr>
          <a:xfrm rot="10800000">
            <a:off x="2312416" y="3031302"/>
            <a:ext cx="216756" cy="396842"/>
            <a:chOff x="4141969" y="1252272"/>
            <a:chExt cx="361550" cy="906866"/>
          </a:xfrm>
        </p:grpSpPr>
        <p:sp>
          <p:nvSpPr>
            <p:cNvPr id="47" name="Полилиния: фигура 46">
              <a:extLst>
                <a:ext uri="{FF2B5EF4-FFF2-40B4-BE49-F238E27FC236}">
                  <a16:creationId xmlns:a16="http://schemas.microsoft.com/office/drawing/2014/main" id="{43BE6D59-FE95-425D-AE85-4B94ABE8BAB8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8" name="Полилиния: фигура 47">
              <a:extLst>
                <a:ext uri="{FF2B5EF4-FFF2-40B4-BE49-F238E27FC236}">
                  <a16:creationId xmlns:a16="http://schemas.microsoft.com/office/drawing/2014/main" id="{ED2CAFDF-91E4-49EF-9885-0DEF51A006C6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78C83461-8F55-47EE-8C59-7AF0A88377D3}"/>
              </a:ext>
            </a:extLst>
          </p:cNvPr>
          <p:cNvGrpSpPr/>
          <p:nvPr/>
        </p:nvGrpSpPr>
        <p:grpSpPr>
          <a:xfrm>
            <a:off x="2825076" y="2505986"/>
            <a:ext cx="216756" cy="396842"/>
            <a:chOff x="4141969" y="1252272"/>
            <a:chExt cx="361550" cy="906866"/>
          </a:xfrm>
        </p:grpSpPr>
        <p:sp>
          <p:nvSpPr>
            <p:cNvPr id="45" name="Полилиния: фигура 44">
              <a:extLst>
                <a:ext uri="{FF2B5EF4-FFF2-40B4-BE49-F238E27FC236}">
                  <a16:creationId xmlns:a16="http://schemas.microsoft.com/office/drawing/2014/main" id="{F9AEFD69-9119-4B7B-9D8B-5FC9C145D63E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6" name="Полилиния: фигура 45">
              <a:extLst>
                <a:ext uri="{FF2B5EF4-FFF2-40B4-BE49-F238E27FC236}">
                  <a16:creationId xmlns:a16="http://schemas.microsoft.com/office/drawing/2014/main" id="{ECC9B711-38C4-4962-B2FB-029B2FD4120E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9B6223C7-2F1F-474B-B476-27AC55552E29}"/>
              </a:ext>
            </a:extLst>
          </p:cNvPr>
          <p:cNvGrpSpPr/>
          <p:nvPr/>
        </p:nvGrpSpPr>
        <p:grpSpPr>
          <a:xfrm rot="5400000">
            <a:off x="3081897" y="2260878"/>
            <a:ext cx="216756" cy="396842"/>
            <a:chOff x="4141969" y="1252272"/>
            <a:chExt cx="361550" cy="906866"/>
          </a:xfrm>
        </p:grpSpPr>
        <p:sp>
          <p:nvSpPr>
            <p:cNvPr id="43" name="Полилиния: фигура 42">
              <a:extLst>
                <a:ext uri="{FF2B5EF4-FFF2-40B4-BE49-F238E27FC236}">
                  <a16:creationId xmlns:a16="http://schemas.microsoft.com/office/drawing/2014/main" id="{3B8D4DD2-0494-4819-AAEC-52879DCBAF3F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4" name="Полилиния: фигура 43">
              <a:extLst>
                <a:ext uri="{FF2B5EF4-FFF2-40B4-BE49-F238E27FC236}">
                  <a16:creationId xmlns:a16="http://schemas.microsoft.com/office/drawing/2014/main" id="{C607FD04-CD83-42A1-B7D3-73821F2AF98B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AD6BC260-3CEA-40BA-A0C7-0A7DA65BE86B}"/>
              </a:ext>
            </a:extLst>
          </p:cNvPr>
          <p:cNvGrpSpPr/>
          <p:nvPr/>
        </p:nvGrpSpPr>
        <p:grpSpPr>
          <a:xfrm>
            <a:off x="2825076" y="1990168"/>
            <a:ext cx="216756" cy="396842"/>
            <a:chOff x="4141969" y="1252272"/>
            <a:chExt cx="361550" cy="906866"/>
          </a:xfrm>
        </p:grpSpPr>
        <p:sp>
          <p:nvSpPr>
            <p:cNvPr id="41" name="Полилиния: фигура 40">
              <a:extLst>
                <a:ext uri="{FF2B5EF4-FFF2-40B4-BE49-F238E27FC236}">
                  <a16:creationId xmlns:a16="http://schemas.microsoft.com/office/drawing/2014/main" id="{80876E0F-58B0-4745-BFFD-85E11A52CDA7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2" name="Полилиния: фигура 41">
              <a:extLst>
                <a:ext uri="{FF2B5EF4-FFF2-40B4-BE49-F238E27FC236}">
                  <a16:creationId xmlns:a16="http://schemas.microsoft.com/office/drawing/2014/main" id="{80C02C67-9596-4516-905E-78ADB2BDB55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016C51BB-0EB0-49EC-A6B5-6566FCAB1E1C}"/>
              </a:ext>
            </a:extLst>
          </p:cNvPr>
          <p:cNvGrpSpPr/>
          <p:nvPr/>
        </p:nvGrpSpPr>
        <p:grpSpPr>
          <a:xfrm rot="5400000">
            <a:off x="2584346" y="2260179"/>
            <a:ext cx="216756" cy="396842"/>
            <a:chOff x="4141969" y="1252272"/>
            <a:chExt cx="361550" cy="906866"/>
          </a:xfrm>
        </p:grpSpPr>
        <p:sp>
          <p:nvSpPr>
            <p:cNvPr id="39" name="Полилиния: фигура 38">
              <a:extLst>
                <a:ext uri="{FF2B5EF4-FFF2-40B4-BE49-F238E27FC236}">
                  <a16:creationId xmlns:a16="http://schemas.microsoft.com/office/drawing/2014/main" id="{97CA22A0-3253-4EAE-B784-A3CBD664602C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" name="Полилиния: фигура 39">
              <a:extLst>
                <a:ext uri="{FF2B5EF4-FFF2-40B4-BE49-F238E27FC236}">
                  <a16:creationId xmlns:a16="http://schemas.microsoft.com/office/drawing/2014/main" id="{18F19795-0D46-4177-9E3C-75BD0BB7F483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6044A81B-2914-4D42-B41E-DC17A21FE486}"/>
              </a:ext>
            </a:extLst>
          </p:cNvPr>
          <p:cNvGrpSpPr/>
          <p:nvPr/>
        </p:nvGrpSpPr>
        <p:grpSpPr>
          <a:xfrm>
            <a:off x="2332927" y="1990168"/>
            <a:ext cx="216756" cy="396842"/>
            <a:chOff x="4141969" y="1252272"/>
            <a:chExt cx="361550" cy="906866"/>
          </a:xfrm>
        </p:grpSpPr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A40692AD-7857-46DA-84DA-E65792497823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" name="Полилиния: фигура 37">
              <a:extLst>
                <a:ext uri="{FF2B5EF4-FFF2-40B4-BE49-F238E27FC236}">
                  <a16:creationId xmlns:a16="http://schemas.microsoft.com/office/drawing/2014/main" id="{821BF006-C9B8-4D11-8B3E-DF5245CD54CD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B18BC002-EA81-4C52-9064-C99433617C49}"/>
              </a:ext>
            </a:extLst>
          </p:cNvPr>
          <p:cNvGrpSpPr/>
          <p:nvPr/>
        </p:nvGrpSpPr>
        <p:grpSpPr>
          <a:xfrm>
            <a:off x="3337380" y="1990168"/>
            <a:ext cx="216756" cy="396842"/>
            <a:chOff x="4141969" y="1252272"/>
            <a:chExt cx="361550" cy="906866"/>
          </a:xfrm>
        </p:grpSpPr>
        <p:sp>
          <p:nvSpPr>
            <p:cNvPr id="35" name="Полилиния: фигура 34">
              <a:extLst>
                <a:ext uri="{FF2B5EF4-FFF2-40B4-BE49-F238E27FC236}">
                  <a16:creationId xmlns:a16="http://schemas.microsoft.com/office/drawing/2014/main" id="{BE58A8EF-A15B-4A27-8613-C7E5B524D446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EC02B3CB-5718-448E-B3FA-C51A3B4B2773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E53FB22B-4E18-41FC-88DE-53A856F4665E}"/>
              </a:ext>
            </a:extLst>
          </p:cNvPr>
          <p:cNvGrpSpPr/>
          <p:nvPr/>
        </p:nvGrpSpPr>
        <p:grpSpPr>
          <a:xfrm>
            <a:off x="2327525" y="2517001"/>
            <a:ext cx="216756" cy="396842"/>
            <a:chOff x="4141969" y="1252272"/>
            <a:chExt cx="361550" cy="906866"/>
          </a:xfrm>
        </p:grpSpPr>
        <p:sp>
          <p:nvSpPr>
            <p:cNvPr id="33" name="Полилиния: фигура 32">
              <a:extLst>
                <a:ext uri="{FF2B5EF4-FFF2-40B4-BE49-F238E27FC236}">
                  <a16:creationId xmlns:a16="http://schemas.microsoft.com/office/drawing/2014/main" id="{6F2ACDAA-65E0-4F9E-BDA4-D5726F42D1BF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4" name="Полилиния: фигура 33">
              <a:extLst>
                <a:ext uri="{FF2B5EF4-FFF2-40B4-BE49-F238E27FC236}">
                  <a16:creationId xmlns:a16="http://schemas.microsoft.com/office/drawing/2014/main" id="{3F2C1CFE-C5E5-4CFB-8DDF-C3EC03919764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EF0FD5C4-9EA1-470D-8497-DF21355D9D45}"/>
              </a:ext>
            </a:extLst>
          </p:cNvPr>
          <p:cNvGrpSpPr/>
          <p:nvPr/>
        </p:nvGrpSpPr>
        <p:grpSpPr>
          <a:xfrm>
            <a:off x="3337380" y="2517001"/>
            <a:ext cx="216756" cy="396842"/>
            <a:chOff x="4141969" y="1252272"/>
            <a:chExt cx="361550" cy="906866"/>
          </a:xfrm>
        </p:grpSpPr>
        <p:sp>
          <p:nvSpPr>
            <p:cNvPr id="31" name="Полилиния: фигура 30">
              <a:extLst>
                <a:ext uri="{FF2B5EF4-FFF2-40B4-BE49-F238E27FC236}">
                  <a16:creationId xmlns:a16="http://schemas.microsoft.com/office/drawing/2014/main" id="{CB25BFE7-E5A7-45C8-86D0-ACD62D634293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2" name="Полилиния: фигура 31">
              <a:extLst>
                <a:ext uri="{FF2B5EF4-FFF2-40B4-BE49-F238E27FC236}">
                  <a16:creationId xmlns:a16="http://schemas.microsoft.com/office/drawing/2014/main" id="{5FB7E443-FFAC-4237-A8CD-4843B7D833D9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7E9B0EA8-FF40-409F-AA0F-7CAF89859F2A}"/>
              </a:ext>
            </a:extLst>
          </p:cNvPr>
          <p:cNvGrpSpPr/>
          <p:nvPr/>
        </p:nvGrpSpPr>
        <p:grpSpPr>
          <a:xfrm rot="5400000">
            <a:off x="3088605" y="2772689"/>
            <a:ext cx="216756" cy="396842"/>
            <a:chOff x="4141969" y="1252272"/>
            <a:chExt cx="361550" cy="906866"/>
          </a:xfrm>
        </p:grpSpPr>
        <p:sp>
          <p:nvSpPr>
            <p:cNvPr id="29" name="Полилиния: фигура 28">
              <a:extLst>
                <a:ext uri="{FF2B5EF4-FFF2-40B4-BE49-F238E27FC236}">
                  <a16:creationId xmlns:a16="http://schemas.microsoft.com/office/drawing/2014/main" id="{4148F49E-0C15-416B-977A-6426BED3B66F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id="{71DBBE32-3F32-4524-80DD-67C94F7F93C1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E1F58882-EDC6-4D96-A64B-A1522B400044}"/>
              </a:ext>
            </a:extLst>
          </p:cNvPr>
          <p:cNvGrpSpPr/>
          <p:nvPr/>
        </p:nvGrpSpPr>
        <p:grpSpPr>
          <a:xfrm rot="5400000">
            <a:off x="2591054" y="2771990"/>
            <a:ext cx="216756" cy="396842"/>
            <a:chOff x="4141969" y="1252272"/>
            <a:chExt cx="361550" cy="906866"/>
          </a:xfrm>
        </p:grpSpPr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id="{49C1C607-8218-432A-B2F4-4FB3037AB386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8" name="Полилиния: фигура 27">
              <a:extLst>
                <a:ext uri="{FF2B5EF4-FFF2-40B4-BE49-F238E27FC236}">
                  <a16:creationId xmlns:a16="http://schemas.microsoft.com/office/drawing/2014/main" id="{3E513DB7-FC62-4DB6-A60C-B09ABB61446A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sp>
        <p:nvSpPr>
          <p:cNvPr id="76" name="Овал 75">
            <a:extLst>
              <a:ext uri="{FF2B5EF4-FFF2-40B4-BE49-F238E27FC236}">
                <a16:creationId xmlns:a16="http://schemas.microsoft.com/office/drawing/2014/main" id="{A493AD0C-BC13-4F46-B362-16A712F8B0E0}"/>
              </a:ext>
            </a:extLst>
          </p:cNvPr>
          <p:cNvSpPr/>
          <p:nvPr/>
        </p:nvSpPr>
        <p:spPr>
          <a:xfrm rot="16200000">
            <a:off x="2116946" y="2825899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77" name="Овал 76">
            <a:extLst>
              <a:ext uri="{FF2B5EF4-FFF2-40B4-BE49-F238E27FC236}">
                <a16:creationId xmlns:a16="http://schemas.microsoft.com/office/drawing/2014/main" id="{036AEF08-E607-4EB8-B075-FA3112C51DEC}"/>
              </a:ext>
            </a:extLst>
          </p:cNvPr>
          <p:cNvSpPr/>
          <p:nvPr/>
        </p:nvSpPr>
        <p:spPr>
          <a:xfrm rot="16200000">
            <a:off x="2126519" y="3040526"/>
            <a:ext cx="54000" cy="5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78" name="Овал 77">
            <a:extLst>
              <a:ext uri="{FF2B5EF4-FFF2-40B4-BE49-F238E27FC236}">
                <a16:creationId xmlns:a16="http://schemas.microsoft.com/office/drawing/2014/main" id="{5D900386-D263-4BBD-B84C-31383597C0A2}"/>
              </a:ext>
            </a:extLst>
          </p:cNvPr>
          <p:cNvSpPr/>
          <p:nvPr/>
        </p:nvSpPr>
        <p:spPr>
          <a:xfrm rot="16200000">
            <a:off x="2105634" y="2524496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79" name="Овал 78">
            <a:extLst>
              <a:ext uri="{FF2B5EF4-FFF2-40B4-BE49-F238E27FC236}">
                <a16:creationId xmlns:a16="http://schemas.microsoft.com/office/drawing/2014/main" id="{961AFC45-7985-4B5D-B26E-A915637C285B}"/>
              </a:ext>
            </a:extLst>
          </p:cNvPr>
          <p:cNvSpPr/>
          <p:nvPr/>
        </p:nvSpPr>
        <p:spPr>
          <a:xfrm rot="16200000">
            <a:off x="2105634" y="2314999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0" name="Овал 79">
            <a:extLst>
              <a:ext uri="{FF2B5EF4-FFF2-40B4-BE49-F238E27FC236}">
                <a16:creationId xmlns:a16="http://schemas.microsoft.com/office/drawing/2014/main" id="{AA1053D5-43F3-4B97-A217-8E99E5E5F5E3}"/>
              </a:ext>
            </a:extLst>
          </p:cNvPr>
          <p:cNvSpPr/>
          <p:nvPr/>
        </p:nvSpPr>
        <p:spPr>
          <a:xfrm rot="16200000">
            <a:off x="2124852" y="2015035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1" name="Овал 80">
            <a:extLst>
              <a:ext uri="{FF2B5EF4-FFF2-40B4-BE49-F238E27FC236}">
                <a16:creationId xmlns:a16="http://schemas.microsoft.com/office/drawing/2014/main" id="{EC97FD43-7369-4934-B63D-4E9F4AFA42C6}"/>
              </a:ext>
            </a:extLst>
          </p:cNvPr>
          <p:cNvSpPr/>
          <p:nvPr/>
        </p:nvSpPr>
        <p:spPr>
          <a:xfrm rot="16200000">
            <a:off x="2124852" y="1801295"/>
            <a:ext cx="54000" cy="54000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2" name="Овал 81">
            <a:extLst>
              <a:ext uri="{FF2B5EF4-FFF2-40B4-BE49-F238E27FC236}">
                <a16:creationId xmlns:a16="http://schemas.microsoft.com/office/drawing/2014/main" id="{9837898E-2BA4-43A0-8868-32D1C23E48E1}"/>
              </a:ext>
            </a:extLst>
          </p:cNvPr>
          <p:cNvSpPr/>
          <p:nvPr/>
        </p:nvSpPr>
        <p:spPr>
          <a:xfrm rot="5400000">
            <a:off x="3738022" y="1990097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3" name="Овал 82">
            <a:extLst>
              <a:ext uri="{FF2B5EF4-FFF2-40B4-BE49-F238E27FC236}">
                <a16:creationId xmlns:a16="http://schemas.microsoft.com/office/drawing/2014/main" id="{92D26064-FD8E-4769-AF15-5048CECFE254}"/>
              </a:ext>
            </a:extLst>
          </p:cNvPr>
          <p:cNvSpPr/>
          <p:nvPr/>
        </p:nvSpPr>
        <p:spPr>
          <a:xfrm rot="5400000">
            <a:off x="3728449" y="1780550"/>
            <a:ext cx="54000" cy="54000"/>
          </a:xfrm>
          <a:prstGeom prst="ellipse">
            <a:avLst/>
          </a:prstGeom>
          <a:solidFill>
            <a:srgbClr val="08EC0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4" name="Овал 83">
            <a:extLst>
              <a:ext uri="{FF2B5EF4-FFF2-40B4-BE49-F238E27FC236}">
                <a16:creationId xmlns:a16="http://schemas.microsoft.com/office/drawing/2014/main" id="{ACF5113D-1F6E-4C6E-8E78-4C76DA6F860F}"/>
              </a:ext>
            </a:extLst>
          </p:cNvPr>
          <p:cNvSpPr/>
          <p:nvPr/>
        </p:nvSpPr>
        <p:spPr>
          <a:xfrm rot="5400000">
            <a:off x="3749334" y="2296580"/>
            <a:ext cx="54000" cy="54000"/>
          </a:xfrm>
          <a:prstGeom prst="ellipse">
            <a:avLst/>
          </a:prstGeom>
          <a:solidFill>
            <a:srgbClr val="FFC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5" name="Овал 84">
            <a:extLst>
              <a:ext uri="{FF2B5EF4-FFF2-40B4-BE49-F238E27FC236}">
                <a16:creationId xmlns:a16="http://schemas.microsoft.com/office/drawing/2014/main" id="{9270B839-1C8B-4930-9B3E-EFBC9FC6EEEF}"/>
              </a:ext>
            </a:extLst>
          </p:cNvPr>
          <p:cNvSpPr/>
          <p:nvPr/>
        </p:nvSpPr>
        <p:spPr>
          <a:xfrm rot="5400000">
            <a:off x="3749334" y="2506077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6" name="Овал 85">
            <a:extLst>
              <a:ext uri="{FF2B5EF4-FFF2-40B4-BE49-F238E27FC236}">
                <a16:creationId xmlns:a16="http://schemas.microsoft.com/office/drawing/2014/main" id="{34D8D6DD-1C20-4B38-9382-8C2075DC04B5}"/>
              </a:ext>
            </a:extLst>
          </p:cNvPr>
          <p:cNvSpPr/>
          <p:nvPr/>
        </p:nvSpPr>
        <p:spPr>
          <a:xfrm rot="5400000">
            <a:off x="3730116" y="2816201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7" name="Овал 86">
            <a:extLst>
              <a:ext uri="{FF2B5EF4-FFF2-40B4-BE49-F238E27FC236}">
                <a16:creationId xmlns:a16="http://schemas.microsoft.com/office/drawing/2014/main" id="{325A9FC4-DDED-4DBF-8D7A-38B4AC619022}"/>
              </a:ext>
            </a:extLst>
          </p:cNvPr>
          <p:cNvSpPr/>
          <p:nvPr/>
        </p:nvSpPr>
        <p:spPr>
          <a:xfrm rot="5400000">
            <a:off x="3730116" y="3029941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8" name="Овал 87">
            <a:extLst>
              <a:ext uri="{FF2B5EF4-FFF2-40B4-BE49-F238E27FC236}">
                <a16:creationId xmlns:a16="http://schemas.microsoft.com/office/drawing/2014/main" id="{DD3EB2D5-0E2B-4409-965C-FD458307B9BE}"/>
              </a:ext>
            </a:extLst>
          </p:cNvPr>
          <p:cNvSpPr/>
          <p:nvPr/>
        </p:nvSpPr>
        <p:spPr>
          <a:xfrm>
            <a:off x="2651117" y="1782881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9" name="Овал 88">
            <a:extLst>
              <a:ext uri="{FF2B5EF4-FFF2-40B4-BE49-F238E27FC236}">
                <a16:creationId xmlns:a16="http://schemas.microsoft.com/office/drawing/2014/main" id="{0DC9216F-57A8-4978-886A-57D657E30A2A}"/>
              </a:ext>
            </a:extLst>
          </p:cNvPr>
          <p:cNvSpPr/>
          <p:nvPr/>
        </p:nvSpPr>
        <p:spPr>
          <a:xfrm>
            <a:off x="3167466" y="1778526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0" name="Овал 89">
            <a:extLst>
              <a:ext uri="{FF2B5EF4-FFF2-40B4-BE49-F238E27FC236}">
                <a16:creationId xmlns:a16="http://schemas.microsoft.com/office/drawing/2014/main" id="{84576A56-361B-4002-A89C-499A39147EF0}"/>
              </a:ext>
            </a:extLst>
          </p:cNvPr>
          <p:cNvSpPr/>
          <p:nvPr/>
        </p:nvSpPr>
        <p:spPr>
          <a:xfrm>
            <a:off x="2497118" y="1643878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1" name="Овал 90">
            <a:extLst>
              <a:ext uri="{FF2B5EF4-FFF2-40B4-BE49-F238E27FC236}">
                <a16:creationId xmlns:a16="http://schemas.microsoft.com/office/drawing/2014/main" id="{E71036C7-1DA0-4348-A8FB-EBCE0804BDB1}"/>
              </a:ext>
            </a:extLst>
          </p:cNvPr>
          <p:cNvSpPr/>
          <p:nvPr/>
        </p:nvSpPr>
        <p:spPr>
          <a:xfrm>
            <a:off x="2287099" y="1653430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2" name="Овал 91">
            <a:extLst>
              <a:ext uri="{FF2B5EF4-FFF2-40B4-BE49-F238E27FC236}">
                <a16:creationId xmlns:a16="http://schemas.microsoft.com/office/drawing/2014/main" id="{FC34EF46-61D4-4A6C-A59F-BADBAA7EE22B}"/>
              </a:ext>
            </a:extLst>
          </p:cNvPr>
          <p:cNvSpPr/>
          <p:nvPr/>
        </p:nvSpPr>
        <p:spPr>
          <a:xfrm>
            <a:off x="2801740" y="1634358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3" name="Овал 92">
            <a:extLst>
              <a:ext uri="{FF2B5EF4-FFF2-40B4-BE49-F238E27FC236}">
                <a16:creationId xmlns:a16="http://schemas.microsoft.com/office/drawing/2014/main" id="{1FD756F5-02CD-42A4-B256-08585381D1EB}"/>
              </a:ext>
            </a:extLst>
          </p:cNvPr>
          <p:cNvSpPr/>
          <p:nvPr/>
        </p:nvSpPr>
        <p:spPr>
          <a:xfrm>
            <a:off x="3011709" y="1634358"/>
            <a:ext cx="54000" cy="54000"/>
          </a:xfrm>
          <a:prstGeom prst="ellipse">
            <a:avLst/>
          </a:prstGeom>
          <a:solidFill>
            <a:srgbClr val="7030A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4" name="Овал 93">
            <a:extLst>
              <a:ext uri="{FF2B5EF4-FFF2-40B4-BE49-F238E27FC236}">
                <a16:creationId xmlns:a16="http://schemas.microsoft.com/office/drawing/2014/main" id="{0595DFD0-CB52-4B0C-96D4-EF0716BB8D5B}"/>
              </a:ext>
            </a:extLst>
          </p:cNvPr>
          <p:cNvSpPr/>
          <p:nvPr/>
        </p:nvSpPr>
        <p:spPr>
          <a:xfrm>
            <a:off x="3307257" y="1648453"/>
            <a:ext cx="54000" cy="54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5" name="Овал 94">
            <a:extLst>
              <a:ext uri="{FF2B5EF4-FFF2-40B4-BE49-F238E27FC236}">
                <a16:creationId xmlns:a16="http://schemas.microsoft.com/office/drawing/2014/main" id="{BDF73E7B-807F-4E4A-82DA-302D75A6BEEF}"/>
              </a:ext>
            </a:extLst>
          </p:cNvPr>
          <p:cNvSpPr/>
          <p:nvPr/>
        </p:nvSpPr>
        <p:spPr>
          <a:xfrm>
            <a:off x="3521479" y="1648453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6" name="Овал 95">
            <a:extLst>
              <a:ext uri="{FF2B5EF4-FFF2-40B4-BE49-F238E27FC236}">
                <a16:creationId xmlns:a16="http://schemas.microsoft.com/office/drawing/2014/main" id="{4E723B2E-2A1F-4073-B374-1BFABE40D871}"/>
              </a:ext>
            </a:extLst>
          </p:cNvPr>
          <p:cNvSpPr/>
          <p:nvPr/>
        </p:nvSpPr>
        <p:spPr>
          <a:xfrm rot="10800000">
            <a:off x="3318125" y="3219991"/>
            <a:ext cx="54000" cy="54000"/>
          </a:xfrm>
          <a:prstGeom prst="ellipse">
            <a:avLst/>
          </a:prstGeom>
          <a:solidFill>
            <a:srgbClr val="1DD71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7" name="Овал 96">
            <a:extLst>
              <a:ext uri="{FF2B5EF4-FFF2-40B4-BE49-F238E27FC236}">
                <a16:creationId xmlns:a16="http://schemas.microsoft.com/office/drawing/2014/main" id="{588A9B39-9EFD-4765-951F-0BB4FE12DEE5}"/>
              </a:ext>
            </a:extLst>
          </p:cNvPr>
          <p:cNvSpPr/>
          <p:nvPr/>
        </p:nvSpPr>
        <p:spPr>
          <a:xfrm rot="10800000">
            <a:off x="3533224" y="3210440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8" name="Овал 97">
            <a:extLst>
              <a:ext uri="{FF2B5EF4-FFF2-40B4-BE49-F238E27FC236}">
                <a16:creationId xmlns:a16="http://schemas.microsoft.com/office/drawing/2014/main" id="{AF8D46D8-C1EB-4982-80E8-C7605CC1125D}"/>
              </a:ext>
            </a:extLst>
          </p:cNvPr>
          <p:cNvSpPr/>
          <p:nvPr/>
        </p:nvSpPr>
        <p:spPr>
          <a:xfrm rot="10800000">
            <a:off x="3016031" y="3231278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99" name="Овал 98">
            <a:extLst>
              <a:ext uri="{FF2B5EF4-FFF2-40B4-BE49-F238E27FC236}">
                <a16:creationId xmlns:a16="http://schemas.microsoft.com/office/drawing/2014/main" id="{ED28E100-D99F-4C06-97B2-DD13F9DCBC20}"/>
              </a:ext>
            </a:extLst>
          </p:cNvPr>
          <p:cNvSpPr/>
          <p:nvPr/>
        </p:nvSpPr>
        <p:spPr>
          <a:xfrm rot="10800000">
            <a:off x="2800982" y="3231278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0" name="Овал 99">
            <a:extLst>
              <a:ext uri="{FF2B5EF4-FFF2-40B4-BE49-F238E27FC236}">
                <a16:creationId xmlns:a16="http://schemas.microsoft.com/office/drawing/2014/main" id="{4BEA963F-3402-4F46-8BB7-328F4ECCF374}"/>
              </a:ext>
            </a:extLst>
          </p:cNvPr>
          <p:cNvSpPr/>
          <p:nvPr/>
        </p:nvSpPr>
        <p:spPr>
          <a:xfrm rot="10800000">
            <a:off x="2505434" y="3212103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1" name="Овал 100">
            <a:extLst>
              <a:ext uri="{FF2B5EF4-FFF2-40B4-BE49-F238E27FC236}">
                <a16:creationId xmlns:a16="http://schemas.microsoft.com/office/drawing/2014/main" id="{B7CC92A9-35F5-4B4F-B70F-8376C9905E08}"/>
              </a:ext>
            </a:extLst>
          </p:cNvPr>
          <p:cNvSpPr/>
          <p:nvPr/>
        </p:nvSpPr>
        <p:spPr>
          <a:xfrm rot="10800000">
            <a:off x="2291212" y="3212103"/>
            <a:ext cx="54000" cy="54000"/>
          </a:xfrm>
          <a:prstGeom prst="ellipse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2" name="Овал 101">
            <a:extLst>
              <a:ext uri="{FF2B5EF4-FFF2-40B4-BE49-F238E27FC236}">
                <a16:creationId xmlns:a16="http://schemas.microsoft.com/office/drawing/2014/main" id="{B15A8374-EF9F-46BC-9386-9121D5314DEC}"/>
              </a:ext>
            </a:extLst>
          </p:cNvPr>
          <p:cNvSpPr/>
          <p:nvPr/>
        </p:nvSpPr>
        <p:spPr>
          <a:xfrm>
            <a:off x="2653016" y="2002521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3" name="Овал 102">
            <a:extLst>
              <a:ext uri="{FF2B5EF4-FFF2-40B4-BE49-F238E27FC236}">
                <a16:creationId xmlns:a16="http://schemas.microsoft.com/office/drawing/2014/main" id="{B8538F93-9402-4525-BB98-ED2F703B8009}"/>
              </a:ext>
            </a:extLst>
          </p:cNvPr>
          <p:cNvSpPr/>
          <p:nvPr/>
        </p:nvSpPr>
        <p:spPr>
          <a:xfrm>
            <a:off x="2517286" y="2149603"/>
            <a:ext cx="54000" cy="54000"/>
          </a:xfrm>
          <a:prstGeom prst="ellipse">
            <a:avLst/>
          </a:prstGeom>
          <a:solidFill>
            <a:srgbClr val="2305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4" name="Овал 103">
            <a:extLst>
              <a:ext uri="{FF2B5EF4-FFF2-40B4-BE49-F238E27FC236}">
                <a16:creationId xmlns:a16="http://schemas.microsoft.com/office/drawing/2014/main" id="{4E56C694-7374-4674-8B44-B69EEB48CDD0}"/>
              </a:ext>
            </a:extLst>
          </p:cNvPr>
          <p:cNvSpPr/>
          <p:nvPr/>
        </p:nvSpPr>
        <p:spPr>
          <a:xfrm>
            <a:off x="2302187" y="2159154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5" name="Овал 104">
            <a:extLst>
              <a:ext uri="{FF2B5EF4-FFF2-40B4-BE49-F238E27FC236}">
                <a16:creationId xmlns:a16="http://schemas.microsoft.com/office/drawing/2014/main" id="{AC6AC9CE-06C4-41A4-9F1D-8E5D0A2B3680}"/>
              </a:ext>
            </a:extLst>
          </p:cNvPr>
          <p:cNvSpPr/>
          <p:nvPr/>
        </p:nvSpPr>
        <p:spPr>
          <a:xfrm>
            <a:off x="2796520" y="2138316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6" name="Овал 105">
            <a:extLst>
              <a:ext uri="{FF2B5EF4-FFF2-40B4-BE49-F238E27FC236}">
                <a16:creationId xmlns:a16="http://schemas.microsoft.com/office/drawing/2014/main" id="{C4629B33-F543-451B-80C8-B6DFF9AAE0DF}"/>
              </a:ext>
            </a:extLst>
          </p:cNvPr>
          <p:cNvSpPr/>
          <p:nvPr/>
        </p:nvSpPr>
        <p:spPr>
          <a:xfrm>
            <a:off x="2657812" y="2316351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7" name="Овал 106">
            <a:extLst>
              <a:ext uri="{FF2B5EF4-FFF2-40B4-BE49-F238E27FC236}">
                <a16:creationId xmlns:a16="http://schemas.microsoft.com/office/drawing/2014/main" id="{CCABC471-5407-4638-90F7-DD9398F1AE24}"/>
              </a:ext>
            </a:extLst>
          </p:cNvPr>
          <p:cNvSpPr/>
          <p:nvPr/>
        </p:nvSpPr>
        <p:spPr>
          <a:xfrm>
            <a:off x="2653016" y="2519342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8" name="Овал 107">
            <a:extLst>
              <a:ext uri="{FF2B5EF4-FFF2-40B4-BE49-F238E27FC236}">
                <a16:creationId xmlns:a16="http://schemas.microsoft.com/office/drawing/2014/main" id="{5EF21422-A5F6-4637-8669-F47CD8EA0785}"/>
              </a:ext>
            </a:extLst>
          </p:cNvPr>
          <p:cNvSpPr/>
          <p:nvPr/>
        </p:nvSpPr>
        <p:spPr>
          <a:xfrm>
            <a:off x="3006489" y="2138316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09" name="Овал 108">
            <a:extLst>
              <a:ext uri="{FF2B5EF4-FFF2-40B4-BE49-F238E27FC236}">
                <a16:creationId xmlns:a16="http://schemas.microsoft.com/office/drawing/2014/main" id="{2654001D-4EEA-420D-9A0D-CA8C7BECBBC7}"/>
              </a:ext>
            </a:extLst>
          </p:cNvPr>
          <p:cNvSpPr/>
          <p:nvPr/>
        </p:nvSpPr>
        <p:spPr>
          <a:xfrm>
            <a:off x="3305790" y="2690668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0" name="Овал 109">
            <a:extLst>
              <a:ext uri="{FF2B5EF4-FFF2-40B4-BE49-F238E27FC236}">
                <a16:creationId xmlns:a16="http://schemas.microsoft.com/office/drawing/2014/main" id="{0C2B9972-CFDD-47B6-A0C4-EABADBA8CA5D}"/>
              </a:ext>
            </a:extLst>
          </p:cNvPr>
          <p:cNvSpPr/>
          <p:nvPr/>
        </p:nvSpPr>
        <p:spPr>
          <a:xfrm>
            <a:off x="3174091" y="1992361"/>
            <a:ext cx="54000" cy="54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1" name="Овал 110">
            <a:extLst>
              <a:ext uri="{FF2B5EF4-FFF2-40B4-BE49-F238E27FC236}">
                <a16:creationId xmlns:a16="http://schemas.microsoft.com/office/drawing/2014/main" id="{5F706138-FDE3-40FF-AA21-956AFE6CE737}"/>
              </a:ext>
            </a:extLst>
          </p:cNvPr>
          <p:cNvSpPr/>
          <p:nvPr/>
        </p:nvSpPr>
        <p:spPr>
          <a:xfrm>
            <a:off x="3302037" y="2157491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2" name="Овал 111">
            <a:extLst>
              <a:ext uri="{FF2B5EF4-FFF2-40B4-BE49-F238E27FC236}">
                <a16:creationId xmlns:a16="http://schemas.microsoft.com/office/drawing/2014/main" id="{5108B4F4-6ADE-4B32-93A8-490A56DE5AC0}"/>
              </a:ext>
            </a:extLst>
          </p:cNvPr>
          <p:cNvSpPr/>
          <p:nvPr/>
        </p:nvSpPr>
        <p:spPr>
          <a:xfrm>
            <a:off x="3516259" y="2157491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3" name="Овал 112">
            <a:extLst>
              <a:ext uri="{FF2B5EF4-FFF2-40B4-BE49-F238E27FC236}">
                <a16:creationId xmlns:a16="http://schemas.microsoft.com/office/drawing/2014/main" id="{5D421990-52EA-45AE-B36D-ACAF8D21D092}"/>
              </a:ext>
            </a:extLst>
          </p:cNvPr>
          <p:cNvSpPr/>
          <p:nvPr/>
        </p:nvSpPr>
        <p:spPr>
          <a:xfrm>
            <a:off x="2297517" y="2681495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4" name="Овал 113">
            <a:extLst>
              <a:ext uri="{FF2B5EF4-FFF2-40B4-BE49-F238E27FC236}">
                <a16:creationId xmlns:a16="http://schemas.microsoft.com/office/drawing/2014/main" id="{8F8FF492-B50A-4271-A036-47FE6E22EF32}"/>
              </a:ext>
            </a:extLst>
          </p:cNvPr>
          <p:cNvSpPr/>
          <p:nvPr/>
        </p:nvSpPr>
        <p:spPr>
          <a:xfrm>
            <a:off x="2514448" y="2681495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5" name="Овал 114">
            <a:extLst>
              <a:ext uri="{FF2B5EF4-FFF2-40B4-BE49-F238E27FC236}">
                <a16:creationId xmlns:a16="http://schemas.microsoft.com/office/drawing/2014/main" id="{CCAC1E96-5D68-49D8-AF81-05DD8FC4B6EB}"/>
              </a:ext>
            </a:extLst>
          </p:cNvPr>
          <p:cNvSpPr/>
          <p:nvPr/>
        </p:nvSpPr>
        <p:spPr>
          <a:xfrm>
            <a:off x="2797036" y="2673707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6" name="Овал 115">
            <a:extLst>
              <a:ext uri="{FF2B5EF4-FFF2-40B4-BE49-F238E27FC236}">
                <a16:creationId xmlns:a16="http://schemas.microsoft.com/office/drawing/2014/main" id="{02A8A80D-8043-46F2-BFD2-0AA670D4096F}"/>
              </a:ext>
            </a:extLst>
          </p:cNvPr>
          <p:cNvSpPr/>
          <p:nvPr/>
        </p:nvSpPr>
        <p:spPr>
          <a:xfrm>
            <a:off x="3012415" y="2673716"/>
            <a:ext cx="54000" cy="54000"/>
          </a:xfrm>
          <a:prstGeom prst="ellipse">
            <a:avLst/>
          </a:prstGeom>
          <a:solidFill>
            <a:srgbClr val="1DD71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7" name="Овал 116">
            <a:extLst>
              <a:ext uri="{FF2B5EF4-FFF2-40B4-BE49-F238E27FC236}">
                <a16:creationId xmlns:a16="http://schemas.microsoft.com/office/drawing/2014/main" id="{3ECF9629-5DA8-4E08-8F20-FA75026D3458}"/>
              </a:ext>
            </a:extLst>
          </p:cNvPr>
          <p:cNvSpPr/>
          <p:nvPr/>
        </p:nvSpPr>
        <p:spPr>
          <a:xfrm>
            <a:off x="3519875" y="2679935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8" name="Овал 117">
            <a:extLst>
              <a:ext uri="{FF2B5EF4-FFF2-40B4-BE49-F238E27FC236}">
                <a16:creationId xmlns:a16="http://schemas.microsoft.com/office/drawing/2014/main" id="{8C3D67CF-64D2-420D-ADA3-955B99DAC1E5}"/>
              </a:ext>
            </a:extLst>
          </p:cNvPr>
          <p:cNvSpPr/>
          <p:nvPr/>
        </p:nvSpPr>
        <p:spPr>
          <a:xfrm>
            <a:off x="3171925" y="2521708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19" name="Овал 118">
            <a:extLst>
              <a:ext uri="{FF2B5EF4-FFF2-40B4-BE49-F238E27FC236}">
                <a16:creationId xmlns:a16="http://schemas.microsoft.com/office/drawing/2014/main" id="{5323D82B-DA8E-4A77-83ED-5621130F134D}"/>
              </a:ext>
            </a:extLst>
          </p:cNvPr>
          <p:cNvSpPr/>
          <p:nvPr/>
        </p:nvSpPr>
        <p:spPr>
          <a:xfrm>
            <a:off x="3173993" y="3050188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0" name="Овал 119">
            <a:extLst>
              <a:ext uri="{FF2B5EF4-FFF2-40B4-BE49-F238E27FC236}">
                <a16:creationId xmlns:a16="http://schemas.microsoft.com/office/drawing/2014/main" id="{FF689DEE-44E2-4527-965D-BE3D8E51E96C}"/>
              </a:ext>
            </a:extLst>
          </p:cNvPr>
          <p:cNvSpPr/>
          <p:nvPr/>
        </p:nvSpPr>
        <p:spPr>
          <a:xfrm>
            <a:off x="3167466" y="2835398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1" name="Овал 120">
            <a:extLst>
              <a:ext uri="{FF2B5EF4-FFF2-40B4-BE49-F238E27FC236}">
                <a16:creationId xmlns:a16="http://schemas.microsoft.com/office/drawing/2014/main" id="{CA1E9083-D569-4366-9FF6-F2DD8EB8B16A}"/>
              </a:ext>
            </a:extLst>
          </p:cNvPr>
          <p:cNvSpPr/>
          <p:nvPr/>
        </p:nvSpPr>
        <p:spPr>
          <a:xfrm>
            <a:off x="2662127" y="3046004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2" name="Овал 121">
            <a:extLst>
              <a:ext uri="{FF2B5EF4-FFF2-40B4-BE49-F238E27FC236}">
                <a16:creationId xmlns:a16="http://schemas.microsoft.com/office/drawing/2014/main" id="{567CCD8E-5110-49C9-964D-9682F4C9AF2C}"/>
              </a:ext>
            </a:extLst>
          </p:cNvPr>
          <p:cNvSpPr/>
          <p:nvPr/>
        </p:nvSpPr>
        <p:spPr>
          <a:xfrm>
            <a:off x="2667816" y="2824456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4" name="Овал 123">
            <a:extLst>
              <a:ext uri="{FF2B5EF4-FFF2-40B4-BE49-F238E27FC236}">
                <a16:creationId xmlns:a16="http://schemas.microsoft.com/office/drawing/2014/main" id="{E4F7F532-99B8-4CCB-9F81-E051F90459FC}"/>
              </a:ext>
            </a:extLst>
          </p:cNvPr>
          <p:cNvSpPr/>
          <p:nvPr/>
        </p:nvSpPr>
        <p:spPr>
          <a:xfrm>
            <a:off x="3324310" y="2322342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5" name="Овал 124">
            <a:extLst>
              <a:ext uri="{FF2B5EF4-FFF2-40B4-BE49-F238E27FC236}">
                <a16:creationId xmlns:a16="http://schemas.microsoft.com/office/drawing/2014/main" id="{A3F02309-F64F-4DC6-85AE-F87A0C4F7C30}"/>
              </a:ext>
            </a:extLst>
          </p:cNvPr>
          <p:cNvSpPr/>
          <p:nvPr/>
        </p:nvSpPr>
        <p:spPr>
          <a:xfrm>
            <a:off x="3324212" y="2833325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6" name="Овал 125">
            <a:extLst>
              <a:ext uri="{FF2B5EF4-FFF2-40B4-BE49-F238E27FC236}">
                <a16:creationId xmlns:a16="http://schemas.microsoft.com/office/drawing/2014/main" id="{E42DD851-81F9-4854-99D9-CBA7E48762A6}"/>
              </a:ext>
            </a:extLst>
          </p:cNvPr>
          <p:cNvSpPr/>
          <p:nvPr/>
        </p:nvSpPr>
        <p:spPr>
          <a:xfrm>
            <a:off x="2804339" y="2835566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7" name="Овал 126">
            <a:extLst>
              <a:ext uri="{FF2B5EF4-FFF2-40B4-BE49-F238E27FC236}">
                <a16:creationId xmlns:a16="http://schemas.microsoft.com/office/drawing/2014/main" id="{5E1B94D6-DA84-41DF-AFC0-022705F824BC}"/>
              </a:ext>
            </a:extLst>
          </p:cNvPr>
          <p:cNvSpPr/>
          <p:nvPr/>
        </p:nvSpPr>
        <p:spPr>
          <a:xfrm>
            <a:off x="2283507" y="2833325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8" name="Овал 127">
            <a:extLst>
              <a:ext uri="{FF2B5EF4-FFF2-40B4-BE49-F238E27FC236}">
                <a16:creationId xmlns:a16="http://schemas.microsoft.com/office/drawing/2014/main" id="{5901A83D-3126-4957-9C51-86C54371BB94}"/>
              </a:ext>
            </a:extLst>
          </p:cNvPr>
          <p:cNvSpPr/>
          <p:nvPr/>
        </p:nvSpPr>
        <p:spPr>
          <a:xfrm>
            <a:off x="2284114" y="2325923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29" name="Овал 128">
            <a:extLst>
              <a:ext uri="{FF2B5EF4-FFF2-40B4-BE49-F238E27FC236}">
                <a16:creationId xmlns:a16="http://schemas.microsoft.com/office/drawing/2014/main" id="{AAD963A7-89DB-4CBE-A101-4A9CFB3409CC}"/>
              </a:ext>
            </a:extLst>
          </p:cNvPr>
          <p:cNvSpPr/>
          <p:nvPr/>
        </p:nvSpPr>
        <p:spPr>
          <a:xfrm>
            <a:off x="2797632" y="1784778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30" name="Овал 129">
            <a:extLst>
              <a:ext uri="{FF2B5EF4-FFF2-40B4-BE49-F238E27FC236}">
                <a16:creationId xmlns:a16="http://schemas.microsoft.com/office/drawing/2014/main" id="{37836012-C94D-42C9-B895-2740420910AE}"/>
              </a:ext>
            </a:extLst>
          </p:cNvPr>
          <p:cNvSpPr/>
          <p:nvPr/>
        </p:nvSpPr>
        <p:spPr>
          <a:xfrm>
            <a:off x="3323742" y="1783747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31" name="Овал 130">
            <a:extLst>
              <a:ext uri="{FF2B5EF4-FFF2-40B4-BE49-F238E27FC236}">
                <a16:creationId xmlns:a16="http://schemas.microsoft.com/office/drawing/2014/main" id="{EC526EF4-9307-4835-B99C-70F01531CBC4}"/>
              </a:ext>
            </a:extLst>
          </p:cNvPr>
          <p:cNvSpPr/>
          <p:nvPr/>
        </p:nvSpPr>
        <p:spPr>
          <a:xfrm>
            <a:off x="2285328" y="1783747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132" name="Овал 131">
            <a:extLst>
              <a:ext uri="{FF2B5EF4-FFF2-40B4-BE49-F238E27FC236}">
                <a16:creationId xmlns:a16="http://schemas.microsoft.com/office/drawing/2014/main" id="{1C1A6B97-F40C-4A16-AAE1-DB36AB6621FE}"/>
              </a:ext>
            </a:extLst>
          </p:cNvPr>
          <p:cNvSpPr/>
          <p:nvPr/>
        </p:nvSpPr>
        <p:spPr>
          <a:xfrm>
            <a:off x="2797632" y="2323755"/>
            <a:ext cx="271088" cy="271088"/>
          </a:xfrm>
          <a:prstGeom prst="ellipse">
            <a:avLst/>
          </a:prstGeom>
          <a:solidFill>
            <a:srgbClr val="D5CA85"/>
          </a:solidFill>
          <a:ln w="19050">
            <a:solidFill>
              <a:srgbClr val="8C7F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Nunito" pitchFamily="2" charset="-52"/>
              </a:rPr>
              <a:t>In</a:t>
            </a:r>
            <a:endParaRPr lang="ru-RU" sz="1200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133" name="Овал 132">
            <a:extLst>
              <a:ext uri="{FF2B5EF4-FFF2-40B4-BE49-F238E27FC236}">
                <a16:creationId xmlns:a16="http://schemas.microsoft.com/office/drawing/2014/main" id="{DDB854B4-DF0D-4A76-96E9-7F713EB491DA}"/>
              </a:ext>
            </a:extLst>
          </p:cNvPr>
          <p:cNvSpPr/>
          <p:nvPr/>
        </p:nvSpPr>
        <p:spPr>
          <a:xfrm>
            <a:off x="3163415" y="2309920"/>
            <a:ext cx="72000" cy="720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C9C9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grpSp>
        <p:nvGrpSpPr>
          <p:cNvPr id="134" name="Группа 133">
            <a:extLst>
              <a:ext uri="{FF2B5EF4-FFF2-40B4-BE49-F238E27FC236}">
                <a16:creationId xmlns:a16="http://schemas.microsoft.com/office/drawing/2014/main" id="{6ECEF6CC-115F-4E1B-9591-67E3C3E560AE}"/>
              </a:ext>
            </a:extLst>
          </p:cNvPr>
          <p:cNvGrpSpPr/>
          <p:nvPr/>
        </p:nvGrpSpPr>
        <p:grpSpPr>
          <a:xfrm rot="16200000">
            <a:off x="4127244" y="2809499"/>
            <a:ext cx="216756" cy="396842"/>
            <a:chOff x="4141969" y="1252272"/>
            <a:chExt cx="361550" cy="906866"/>
          </a:xfrm>
        </p:grpSpPr>
        <p:sp>
          <p:nvSpPr>
            <p:cNvPr id="135" name="Полилиния: фигура 134">
              <a:extLst>
                <a:ext uri="{FF2B5EF4-FFF2-40B4-BE49-F238E27FC236}">
                  <a16:creationId xmlns:a16="http://schemas.microsoft.com/office/drawing/2014/main" id="{510194BB-DD26-4CC0-936D-80EF91CD1222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36" name="Полилиния: фигура 135">
              <a:extLst>
                <a:ext uri="{FF2B5EF4-FFF2-40B4-BE49-F238E27FC236}">
                  <a16:creationId xmlns:a16="http://schemas.microsoft.com/office/drawing/2014/main" id="{148BD71F-DF08-47CC-8610-CA5330FB4E2D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37" name="Группа 136">
            <a:extLst>
              <a:ext uri="{FF2B5EF4-FFF2-40B4-BE49-F238E27FC236}">
                <a16:creationId xmlns:a16="http://schemas.microsoft.com/office/drawing/2014/main" id="{7F9AD48F-0D20-485E-8560-4D2EFEEB5520}"/>
              </a:ext>
            </a:extLst>
          </p:cNvPr>
          <p:cNvGrpSpPr/>
          <p:nvPr/>
        </p:nvGrpSpPr>
        <p:grpSpPr>
          <a:xfrm rot="16200000">
            <a:off x="4128100" y="2293144"/>
            <a:ext cx="216756" cy="396842"/>
            <a:chOff x="4141969" y="1252272"/>
            <a:chExt cx="361550" cy="906866"/>
          </a:xfrm>
        </p:grpSpPr>
        <p:sp>
          <p:nvSpPr>
            <p:cNvPr id="138" name="Полилиния: фигура 137">
              <a:extLst>
                <a:ext uri="{FF2B5EF4-FFF2-40B4-BE49-F238E27FC236}">
                  <a16:creationId xmlns:a16="http://schemas.microsoft.com/office/drawing/2014/main" id="{9E63D026-5F39-445D-83CF-3FBD87EB1D6B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39" name="Полилиния: фигура 138">
              <a:extLst>
                <a:ext uri="{FF2B5EF4-FFF2-40B4-BE49-F238E27FC236}">
                  <a16:creationId xmlns:a16="http://schemas.microsoft.com/office/drawing/2014/main" id="{55C43CAB-3900-4A62-AB3B-8484F3550D71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40" name="Группа 139">
            <a:extLst>
              <a:ext uri="{FF2B5EF4-FFF2-40B4-BE49-F238E27FC236}">
                <a16:creationId xmlns:a16="http://schemas.microsoft.com/office/drawing/2014/main" id="{7B59DF92-C44C-4834-8B19-882E40145DA2}"/>
              </a:ext>
            </a:extLst>
          </p:cNvPr>
          <p:cNvGrpSpPr/>
          <p:nvPr/>
        </p:nvGrpSpPr>
        <p:grpSpPr>
          <a:xfrm rot="16200000">
            <a:off x="4128100" y="1781724"/>
            <a:ext cx="216756" cy="396842"/>
            <a:chOff x="4141969" y="1252272"/>
            <a:chExt cx="361550" cy="906866"/>
          </a:xfrm>
        </p:grpSpPr>
        <p:sp>
          <p:nvSpPr>
            <p:cNvPr id="141" name="Полилиния: фигура 140">
              <a:extLst>
                <a:ext uri="{FF2B5EF4-FFF2-40B4-BE49-F238E27FC236}">
                  <a16:creationId xmlns:a16="http://schemas.microsoft.com/office/drawing/2014/main" id="{9F74A3E0-D7AD-4696-AAE2-EB7986F82DDC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42" name="Полилиния: фигура 141">
              <a:extLst>
                <a:ext uri="{FF2B5EF4-FFF2-40B4-BE49-F238E27FC236}">
                  <a16:creationId xmlns:a16="http://schemas.microsoft.com/office/drawing/2014/main" id="{D8DE72AF-DE86-47F1-AF85-AD708724839F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43" name="Группа 142">
            <a:extLst>
              <a:ext uri="{FF2B5EF4-FFF2-40B4-BE49-F238E27FC236}">
                <a16:creationId xmlns:a16="http://schemas.microsoft.com/office/drawing/2014/main" id="{E90EE179-B278-43FF-B862-FAF94DBA7048}"/>
              </a:ext>
            </a:extLst>
          </p:cNvPr>
          <p:cNvGrpSpPr/>
          <p:nvPr/>
        </p:nvGrpSpPr>
        <p:grpSpPr>
          <a:xfrm rot="5400000">
            <a:off x="5718245" y="1769851"/>
            <a:ext cx="216756" cy="396842"/>
            <a:chOff x="4141969" y="1252272"/>
            <a:chExt cx="361550" cy="906866"/>
          </a:xfrm>
        </p:grpSpPr>
        <p:sp>
          <p:nvSpPr>
            <p:cNvPr id="144" name="Полилиния: фигура 143">
              <a:extLst>
                <a:ext uri="{FF2B5EF4-FFF2-40B4-BE49-F238E27FC236}">
                  <a16:creationId xmlns:a16="http://schemas.microsoft.com/office/drawing/2014/main" id="{53329135-9779-4705-B09E-050949BA655C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45" name="Полилиния: фигура 144">
              <a:extLst>
                <a:ext uri="{FF2B5EF4-FFF2-40B4-BE49-F238E27FC236}">
                  <a16:creationId xmlns:a16="http://schemas.microsoft.com/office/drawing/2014/main" id="{4655A5AC-CBA4-40C8-A594-0423C3AA4DA3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46" name="Группа 145">
            <a:extLst>
              <a:ext uri="{FF2B5EF4-FFF2-40B4-BE49-F238E27FC236}">
                <a16:creationId xmlns:a16="http://schemas.microsoft.com/office/drawing/2014/main" id="{80C59DD7-70A6-4B01-B0B2-73DDE66597AD}"/>
              </a:ext>
            </a:extLst>
          </p:cNvPr>
          <p:cNvGrpSpPr/>
          <p:nvPr/>
        </p:nvGrpSpPr>
        <p:grpSpPr>
          <a:xfrm rot="5400000">
            <a:off x="5717389" y="2286206"/>
            <a:ext cx="216756" cy="396842"/>
            <a:chOff x="4141969" y="1252272"/>
            <a:chExt cx="361550" cy="906866"/>
          </a:xfrm>
        </p:grpSpPr>
        <p:sp>
          <p:nvSpPr>
            <p:cNvPr id="147" name="Полилиния: фигура 146">
              <a:extLst>
                <a:ext uri="{FF2B5EF4-FFF2-40B4-BE49-F238E27FC236}">
                  <a16:creationId xmlns:a16="http://schemas.microsoft.com/office/drawing/2014/main" id="{6792E0A2-0654-4638-B605-A9A4458226B5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48" name="Полилиния: фигура 147">
              <a:extLst>
                <a:ext uri="{FF2B5EF4-FFF2-40B4-BE49-F238E27FC236}">
                  <a16:creationId xmlns:a16="http://schemas.microsoft.com/office/drawing/2014/main" id="{AA4F8553-D173-493E-9C1B-E342EE6349DB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49" name="Группа 148">
            <a:extLst>
              <a:ext uri="{FF2B5EF4-FFF2-40B4-BE49-F238E27FC236}">
                <a16:creationId xmlns:a16="http://schemas.microsoft.com/office/drawing/2014/main" id="{85CE6C16-8CE9-4F2D-BD53-3EC2C39FE06F}"/>
              </a:ext>
            </a:extLst>
          </p:cNvPr>
          <p:cNvGrpSpPr/>
          <p:nvPr/>
        </p:nvGrpSpPr>
        <p:grpSpPr>
          <a:xfrm rot="5400000">
            <a:off x="5717389" y="2797626"/>
            <a:ext cx="216756" cy="396842"/>
            <a:chOff x="4141969" y="1252272"/>
            <a:chExt cx="361550" cy="906866"/>
          </a:xfrm>
        </p:grpSpPr>
        <p:sp>
          <p:nvSpPr>
            <p:cNvPr id="150" name="Полилиния: фигура 149">
              <a:extLst>
                <a:ext uri="{FF2B5EF4-FFF2-40B4-BE49-F238E27FC236}">
                  <a16:creationId xmlns:a16="http://schemas.microsoft.com/office/drawing/2014/main" id="{CC0417E2-8C15-4CDA-89BD-37A5E47A5E81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51" name="Полилиния: фигура 150">
              <a:extLst>
                <a:ext uri="{FF2B5EF4-FFF2-40B4-BE49-F238E27FC236}">
                  <a16:creationId xmlns:a16="http://schemas.microsoft.com/office/drawing/2014/main" id="{BA9B0123-638B-4167-BED0-350925385B0D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52" name="Группа 151">
            <a:extLst>
              <a:ext uri="{FF2B5EF4-FFF2-40B4-BE49-F238E27FC236}">
                <a16:creationId xmlns:a16="http://schemas.microsoft.com/office/drawing/2014/main" id="{19221EAA-025B-4470-8E12-90A206D8E8D9}"/>
              </a:ext>
            </a:extLst>
          </p:cNvPr>
          <p:cNvGrpSpPr/>
          <p:nvPr/>
        </p:nvGrpSpPr>
        <p:grpSpPr>
          <a:xfrm rot="5400000">
            <a:off x="4666064" y="1772460"/>
            <a:ext cx="216756" cy="396842"/>
            <a:chOff x="4141969" y="1252272"/>
            <a:chExt cx="361550" cy="906866"/>
          </a:xfrm>
        </p:grpSpPr>
        <p:sp>
          <p:nvSpPr>
            <p:cNvPr id="153" name="Полилиния: фигура 152">
              <a:extLst>
                <a:ext uri="{FF2B5EF4-FFF2-40B4-BE49-F238E27FC236}">
                  <a16:creationId xmlns:a16="http://schemas.microsoft.com/office/drawing/2014/main" id="{0F3CCE75-2375-4095-97F3-7528A2A3BAC7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54" name="Полилиния: фигура 153">
              <a:extLst>
                <a:ext uri="{FF2B5EF4-FFF2-40B4-BE49-F238E27FC236}">
                  <a16:creationId xmlns:a16="http://schemas.microsoft.com/office/drawing/2014/main" id="{0F6EAE3E-E5A0-4190-9FBE-A0538D9E4CFF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55" name="Группа 154">
            <a:extLst>
              <a:ext uri="{FF2B5EF4-FFF2-40B4-BE49-F238E27FC236}">
                <a16:creationId xmlns:a16="http://schemas.microsoft.com/office/drawing/2014/main" id="{EF03AD81-025C-4428-9062-64C4F4AFD108}"/>
              </a:ext>
            </a:extLst>
          </p:cNvPr>
          <p:cNvGrpSpPr/>
          <p:nvPr/>
        </p:nvGrpSpPr>
        <p:grpSpPr>
          <a:xfrm rot="5400000">
            <a:off x="5163615" y="1770626"/>
            <a:ext cx="216756" cy="396842"/>
            <a:chOff x="4141969" y="1252272"/>
            <a:chExt cx="361550" cy="906866"/>
          </a:xfrm>
        </p:grpSpPr>
        <p:sp>
          <p:nvSpPr>
            <p:cNvPr id="156" name="Полилиния: фигура 155">
              <a:extLst>
                <a:ext uri="{FF2B5EF4-FFF2-40B4-BE49-F238E27FC236}">
                  <a16:creationId xmlns:a16="http://schemas.microsoft.com/office/drawing/2014/main" id="{17063241-058B-4724-BE86-F79E6E934E68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57" name="Полилиния: фигура 156">
              <a:extLst>
                <a:ext uri="{FF2B5EF4-FFF2-40B4-BE49-F238E27FC236}">
                  <a16:creationId xmlns:a16="http://schemas.microsoft.com/office/drawing/2014/main" id="{63194F76-B693-4092-A80E-7B4244F1217B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58" name="Группа 157">
            <a:extLst>
              <a:ext uri="{FF2B5EF4-FFF2-40B4-BE49-F238E27FC236}">
                <a16:creationId xmlns:a16="http://schemas.microsoft.com/office/drawing/2014/main" id="{CAC1600F-EDDD-459C-965A-2EB19CC16FB2}"/>
              </a:ext>
            </a:extLst>
          </p:cNvPr>
          <p:cNvGrpSpPr/>
          <p:nvPr/>
        </p:nvGrpSpPr>
        <p:grpSpPr>
          <a:xfrm>
            <a:off x="4394015" y="1531173"/>
            <a:ext cx="216756" cy="396842"/>
            <a:chOff x="4141969" y="1252272"/>
            <a:chExt cx="361550" cy="906866"/>
          </a:xfrm>
        </p:grpSpPr>
        <p:sp>
          <p:nvSpPr>
            <p:cNvPr id="159" name="Полилиния: фигура 158">
              <a:extLst>
                <a:ext uri="{FF2B5EF4-FFF2-40B4-BE49-F238E27FC236}">
                  <a16:creationId xmlns:a16="http://schemas.microsoft.com/office/drawing/2014/main" id="{289D1688-E3BB-45C5-994E-B4ECD3DDB262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60" name="Полилиния: фигура 159">
              <a:extLst>
                <a:ext uri="{FF2B5EF4-FFF2-40B4-BE49-F238E27FC236}">
                  <a16:creationId xmlns:a16="http://schemas.microsoft.com/office/drawing/2014/main" id="{5D259D20-D968-4096-B1D5-122E7F95E63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61" name="Группа 160">
            <a:extLst>
              <a:ext uri="{FF2B5EF4-FFF2-40B4-BE49-F238E27FC236}">
                <a16:creationId xmlns:a16="http://schemas.microsoft.com/office/drawing/2014/main" id="{CCFE791B-C4A9-4376-8423-2C6BFC81B677}"/>
              </a:ext>
            </a:extLst>
          </p:cNvPr>
          <p:cNvGrpSpPr/>
          <p:nvPr/>
        </p:nvGrpSpPr>
        <p:grpSpPr>
          <a:xfrm>
            <a:off x="4907818" y="1528708"/>
            <a:ext cx="216756" cy="396842"/>
            <a:chOff x="4141969" y="1252272"/>
            <a:chExt cx="361550" cy="906866"/>
          </a:xfrm>
        </p:grpSpPr>
        <p:sp>
          <p:nvSpPr>
            <p:cNvPr id="162" name="Полилиния: фигура 161">
              <a:extLst>
                <a:ext uri="{FF2B5EF4-FFF2-40B4-BE49-F238E27FC236}">
                  <a16:creationId xmlns:a16="http://schemas.microsoft.com/office/drawing/2014/main" id="{F68297B9-84CA-48AF-AA8E-6C5B1595CCB0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63" name="Полилиния: фигура 162">
              <a:extLst>
                <a:ext uri="{FF2B5EF4-FFF2-40B4-BE49-F238E27FC236}">
                  <a16:creationId xmlns:a16="http://schemas.microsoft.com/office/drawing/2014/main" id="{83BE5162-6CB0-4619-8CCC-172BB0D8A5AE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64" name="Группа 163">
            <a:extLst>
              <a:ext uri="{FF2B5EF4-FFF2-40B4-BE49-F238E27FC236}">
                <a16:creationId xmlns:a16="http://schemas.microsoft.com/office/drawing/2014/main" id="{4C56848D-874F-40B1-96A8-7946E6038ACE}"/>
              </a:ext>
            </a:extLst>
          </p:cNvPr>
          <p:cNvGrpSpPr/>
          <p:nvPr/>
        </p:nvGrpSpPr>
        <p:grpSpPr>
          <a:xfrm>
            <a:off x="5419238" y="1528708"/>
            <a:ext cx="216756" cy="396842"/>
            <a:chOff x="4141969" y="1252272"/>
            <a:chExt cx="361550" cy="906866"/>
          </a:xfrm>
        </p:grpSpPr>
        <p:sp>
          <p:nvSpPr>
            <p:cNvPr id="165" name="Полилиния: фигура 164">
              <a:extLst>
                <a:ext uri="{FF2B5EF4-FFF2-40B4-BE49-F238E27FC236}">
                  <a16:creationId xmlns:a16="http://schemas.microsoft.com/office/drawing/2014/main" id="{5BD98314-6495-4FD1-8616-C5391EA7409C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66" name="Полилиния: фигура 165">
              <a:extLst>
                <a:ext uri="{FF2B5EF4-FFF2-40B4-BE49-F238E27FC236}">
                  <a16:creationId xmlns:a16="http://schemas.microsoft.com/office/drawing/2014/main" id="{9AEF6204-279F-4F2D-A9C9-3A3C8EDEF261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67" name="Группа 166">
            <a:extLst>
              <a:ext uri="{FF2B5EF4-FFF2-40B4-BE49-F238E27FC236}">
                <a16:creationId xmlns:a16="http://schemas.microsoft.com/office/drawing/2014/main" id="{A2F0D2C7-6208-4C9F-8D97-7E628773648C}"/>
              </a:ext>
            </a:extLst>
          </p:cNvPr>
          <p:cNvGrpSpPr/>
          <p:nvPr/>
        </p:nvGrpSpPr>
        <p:grpSpPr>
          <a:xfrm rot="10800000">
            <a:off x="5421909" y="3080883"/>
            <a:ext cx="216756" cy="396842"/>
            <a:chOff x="4141969" y="1252272"/>
            <a:chExt cx="361550" cy="906866"/>
          </a:xfrm>
        </p:grpSpPr>
        <p:sp>
          <p:nvSpPr>
            <p:cNvPr id="168" name="Полилиния: фигура 167">
              <a:extLst>
                <a:ext uri="{FF2B5EF4-FFF2-40B4-BE49-F238E27FC236}">
                  <a16:creationId xmlns:a16="http://schemas.microsoft.com/office/drawing/2014/main" id="{D6AD3CDF-56AC-4523-9CBD-D0DE010D6FEE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69" name="Полилиния: фигура 168">
              <a:extLst>
                <a:ext uri="{FF2B5EF4-FFF2-40B4-BE49-F238E27FC236}">
                  <a16:creationId xmlns:a16="http://schemas.microsoft.com/office/drawing/2014/main" id="{B563CD55-B852-42AE-9007-98C77EAD2D4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70" name="Группа 169">
            <a:extLst>
              <a:ext uri="{FF2B5EF4-FFF2-40B4-BE49-F238E27FC236}">
                <a16:creationId xmlns:a16="http://schemas.microsoft.com/office/drawing/2014/main" id="{4C35CA51-43E3-4A06-981B-AE2D8613FD94}"/>
              </a:ext>
            </a:extLst>
          </p:cNvPr>
          <p:cNvGrpSpPr/>
          <p:nvPr/>
        </p:nvGrpSpPr>
        <p:grpSpPr>
          <a:xfrm rot="10800000">
            <a:off x="4905554" y="3080027"/>
            <a:ext cx="216756" cy="396842"/>
            <a:chOff x="4141969" y="1252272"/>
            <a:chExt cx="361550" cy="906866"/>
          </a:xfrm>
        </p:grpSpPr>
        <p:sp>
          <p:nvSpPr>
            <p:cNvPr id="171" name="Полилиния: фигура 170">
              <a:extLst>
                <a:ext uri="{FF2B5EF4-FFF2-40B4-BE49-F238E27FC236}">
                  <a16:creationId xmlns:a16="http://schemas.microsoft.com/office/drawing/2014/main" id="{1ADD466F-8074-4BC5-A09B-6226F72916EB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72" name="Полилиния: фигура 171">
              <a:extLst>
                <a:ext uri="{FF2B5EF4-FFF2-40B4-BE49-F238E27FC236}">
                  <a16:creationId xmlns:a16="http://schemas.microsoft.com/office/drawing/2014/main" id="{838DF45E-CD51-4DCC-BF40-8E0D0B1E9A2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73" name="Группа 172">
            <a:extLst>
              <a:ext uri="{FF2B5EF4-FFF2-40B4-BE49-F238E27FC236}">
                <a16:creationId xmlns:a16="http://schemas.microsoft.com/office/drawing/2014/main" id="{F8753324-46CF-4242-A328-3D2D6F5C59BA}"/>
              </a:ext>
            </a:extLst>
          </p:cNvPr>
          <p:cNvGrpSpPr/>
          <p:nvPr/>
        </p:nvGrpSpPr>
        <p:grpSpPr>
          <a:xfrm rot="10800000">
            <a:off x="4394134" y="3080027"/>
            <a:ext cx="216756" cy="396842"/>
            <a:chOff x="4141969" y="1252272"/>
            <a:chExt cx="361550" cy="906866"/>
          </a:xfrm>
        </p:grpSpPr>
        <p:sp>
          <p:nvSpPr>
            <p:cNvPr id="174" name="Полилиния: фигура 173">
              <a:extLst>
                <a:ext uri="{FF2B5EF4-FFF2-40B4-BE49-F238E27FC236}">
                  <a16:creationId xmlns:a16="http://schemas.microsoft.com/office/drawing/2014/main" id="{513603EF-105E-49AB-9232-712CBAF2B60E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75" name="Полилиния: фигура 174">
              <a:extLst>
                <a:ext uri="{FF2B5EF4-FFF2-40B4-BE49-F238E27FC236}">
                  <a16:creationId xmlns:a16="http://schemas.microsoft.com/office/drawing/2014/main" id="{B07D2A56-F9E2-4D8C-B3C8-46FEB662D7D9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76" name="Группа 175">
            <a:extLst>
              <a:ext uri="{FF2B5EF4-FFF2-40B4-BE49-F238E27FC236}">
                <a16:creationId xmlns:a16="http://schemas.microsoft.com/office/drawing/2014/main" id="{CBC3D043-5B58-4A26-9244-99646C1F6902}"/>
              </a:ext>
            </a:extLst>
          </p:cNvPr>
          <p:cNvGrpSpPr/>
          <p:nvPr/>
        </p:nvGrpSpPr>
        <p:grpSpPr>
          <a:xfrm>
            <a:off x="4906794" y="2554711"/>
            <a:ext cx="216756" cy="396842"/>
            <a:chOff x="4141969" y="1252272"/>
            <a:chExt cx="361550" cy="906866"/>
          </a:xfrm>
        </p:grpSpPr>
        <p:sp>
          <p:nvSpPr>
            <p:cNvPr id="177" name="Полилиния: фигура 176">
              <a:extLst>
                <a:ext uri="{FF2B5EF4-FFF2-40B4-BE49-F238E27FC236}">
                  <a16:creationId xmlns:a16="http://schemas.microsoft.com/office/drawing/2014/main" id="{53BF5C3C-FB4B-4F6B-B6D4-2C1AA6533BB7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78" name="Полилиния: фигура 177">
              <a:extLst>
                <a:ext uri="{FF2B5EF4-FFF2-40B4-BE49-F238E27FC236}">
                  <a16:creationId xmlns:a16="http://schemas.microsoft.com/office/drawing/2014/main" id="{2F960DE3-0B34-4740-B3EC-7D05513C79B2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79" name="Группа 178">
            <a:extLst>
              <a:ext uri="{FF2B5EF4-FFF2-40B4-BE49-F238E27FC236}">
                <a16:creationId xmlns:a16="http://schemas.microsoft.com/office/drawing/2014/main" id="{5CC2E9D8-33D6-4D07-BF5A-9D67C69173B2}"/>
              </a:ext>
            </a:extLst>
          </p:cNvPr>
          <p:cNvGrpSpPr/>
          <p:nvPr/>
        </p:nvGrpSpPr>
        <p:grpSpPr>
          <a:xfrm rot="5400000">
            <a:off x="5163615" y="2309603"/>
            <a:ext cx="216756" cy="396842"/>
            <a:chOff x="4141969" y="1252272"/>
            <a:chExt cx="361550" cy="906866"/>
          </a:xfrm>
        </p:grpSpPr>
        <p:sp>
          <p:nvSpPr>
            <p:cNvPr id="180" name="Полилиния: фигура 179">
              <a:extLst>
                <a:ext uri="{FF2B5EF4-FFF2-40B4-BE49-F238E27FC236}">
                  <a16:creationId xmlns:a16="http://schemas.microsoft.com/office/drawing/2014/main" id="{9E06943F-BE47-4394-96A8-1760FBF07170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81" name="Полилиния: фигура 180">
              <a:extLst>
                <a:ext uri="{FF2B5EF4-FFF2-40B4-BE49-F238E27FC236}">
                  <a16:creationId xmlns:a16="http://schemas.microsoft.com/office/drawing/2014/main" id="{6B0EFDC1-4CB4-43B3-8720-445DC4BDC58A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82" name="Группа 181">
            <a:extLst>
              <a:ext uri="{FF2B5EF4-FFF2-40B4-BE49-F238E27FC236}">
                <a16:creationId xmlns:a16="http://schemas.microsoft.com/office/drawing/2014/main" id="{0FD6BBA8-7C9F-4331-B016-79E096EFA378}"/>
              </a:ext>
            </a:extLst>
          </p:cNvPr>
          <p:cNvGrpSpPr/>
          <p:nvPr/>
        </p:nvGrpSpPr>
        <p:grpSpPr>
          <a:xfrm>
            <a:off x="4906794" y="2038893"/>
            <a:ext cx="216756" cy="396842"/>
            <a:chOff x="4141969" y="1252272"/>
            <a:chExt cx="361550" cy="906866"/>
          </a:xfrm>
        </p:grpSpPr>
        <p:sp>
          <p:nvSpPr>
            <p:cNvPr id="183" name="Полилиния: фигура 182">
              <a:extLst>
                <a:ext uri="{FF2B5EF4-FFF2-40B4-BE49-F238E27FC236}">
                  <a16:creationId xmlns:a16="http://schemas.microsoft.com/office/drawing/2014/main" id="{89A88624-FDDF-4FA4-9A11-558E4D551E3A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84" name="Полилиния: фигура 183">
              <a:extLst>
                <a:ext uri="{FF2B5EF4-FFF2-40B4-BE49-F238E27FC236}">
                  <a16:creationId xmlns:a16="http://schemas.microsoft.com/office/drawing/2014/main" id="{9D8B1349-A79F-424B-97C1-1D461B77C364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85" name="Группа 184">
            <a:extLst>
              <a:ext uri="{FF2B5EF4-FFF2-40B4-BE49-F238E27FC236}">
                <a16:creationId xmlns:a16="http://schemas.microsoft.com/office/drawing/2014/main" id="{5EF67941-9FCF-49ED-B9E5-304949B47B4E}"/>
              </a:ext>
            </a:extLst>
          </p:cNvPr>
          <p:cNvGrpSpPr/>
          <p:nvPr/>
        </p:nvGrpSpPr>
        <p:grpSpPr>
          <a:xfrm rot="5400000">
            <a:off x="4666064" y="2308904"/>
            <a:ext cx="216756" cy="396842"/>
            <a:chOff x="4141969" y="1252272"/>
            <a:chExt cx="361550" cy="906866"/>
          </a:xfrm>
        </p:grpSpPr>
        <p:sp>
          <p:nvSpPr>
            <p:cNvPr id="186" name="Полилиния: фигура 185">
              <a:extLst>
                <a:ext uri="{FF2B5EF4-FFF2-40B4-BE49-F238E27FC236}">
                  <a16:creationId xmlns:a16="http://schemas.microsoft.com/office/drawing/2014/main" id="{5B84F7E3-0BFF-4494-B98A-CCC0ED6B7F04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87" name="Полилиния: фигура 186">
              <a:extLst>
                <a:ext uri="{FF2B5EF4-FFF2-40B4-BE49-F238E27FC236}">
                  <a16:creationId xmlns:a16="http://schemas.microsoft.com/office/drawing/2014/main" id="{9694EFE3-9A28-4109-AC11-ED29EBF3581C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88" name="Группа 187">
            <a:extLst>
              <a:ext uri="{FF2B5EF4-FFF2-40B4-BE49-F238E27FC236}">
                <a16:creationId xmlns:a16="http://schemas.microsoft.com/office/drawing/2014/main" id="{50E08D90-2267-49B0-9249-51862F1C258A}"/>
              </a:ext>
            </a:extLst>
          </p:cNvPr>
          <p:cNvGrpSpPr/>
          <p:nvPr/>
        </p:nvGrpSpPr>
        <p:grpSpPr>
          <a:xfrm>
            <a:off x="4414645" y="2038893"/>
            <a:ext cx="216756" cy="396842"/>
            <a:chOff x="4141969" y="1252272"/>
            <a:chExt cx="361550" cy="906866"/>
          </a:xfrm>
        </p:grpSpPr>
        <p:sp>
          <p:nvSpPr>
            <p:cNvPr id="189" name="Полилиния: фигура 188">
              <a:extLst>
                <a:ext uri="{FF2B5EF4-FFF2-40B4-BE49-F238E27FC236}">
                  <a16:creationId xmlns:a16="http://schemas.microsoft.com/office/drawing/2014/main" id="{00463611-C852-4B4C-91A5-E8B4B2B2B853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90" name="Полилиния: фигура 189">
              <a:extLst>
                <a:ext uri="{FF2B5EF4-FFF2-40B4-BE49-F238E27FC236}">
                  <a16:creationId xmlns:a16="http://schemas.microsoft.com/office/drawing/2014/main" id="{173B5B57-7E6D-40F9-BEC2-59444C918474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91" name="Группа 190">
            <a:extLst>
              <a:ext uri="{FF2B5EF4-FFF2-40B4-BE49-F238E27FC236}">
                <a16:creationId xmlns:a16="http://schemas.microsoft.com/office/drawing/2014/main" id="{16C2A5A0-4189-4CC2-9E52-9D322B97562E}"/>
              </a:ext>
            </a:extLst>
          </p:cNvPr>
          <p:cNvGrpSpPr/>
          <p:nvPr/>
        </p:nvGrpSpPr>
        <p:grpSpPr>
          <a:xfrm>
            <a:off x="5419098" y="2038893"/>
            <a:ext cx="216756" cy="396842"/>
            <a:chOff x="4141969" y="1252272"/>
            <a:chExt cx="361550" cy="906866"/>
          </a:xfrm>
        </p:grpSpPr>
        <p:sp>
          <p:nvSpPr>
            <p:cNvPr id="192" name="Полилиния: фигура 191">
              <a:extLst>
                <a:ext uri="{FF2B5EF4-FFF2-40B4-BE49-F238E27FC236}">
                  <a16:creationId xmlns:a16="http://schemas.microsoft.com/office/drawing/2014/main" id="{103CBA07-9C60-4E6B-B50D-F44CB05D6B32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93" name="Полилиния: фигура 192">
              <a:extLst>
                <a:ext uri="{FF2B5EF4-FFF2-40B4-BE49-F238E27FC236}">
                  <a16:creationId xmlns:a16="http://schemas.microsoft.com/office/drawing/2014/main" id="{D33FD788-552C-464A-BA62-480A915788C2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94" name="Группа 193">
            <a:extLst>
              <a:ext uri="{FF2B5EF4-FFF2-40B4-BE49-F238E27FC236}">
                <a16:creationId xmlns:a16="http://schemas.microsoft.com/office/drawing/2014/main" id="{B98C7856-05E6-4853-A859-50896EC71E6A}"/>
              </a:ext>
            </a:extLst>
          </p:cNvPr>
          <p:cNvGrpSpPr/>
          <p:nvPr/>
        </p:nvGrpSpPr>
        <p:grpSpPr>
          <a:xfrm>
            <a:off x="4409243" y="2565726"/>
            <a:ext cx="216756" cy="396842"/>
            <a:chOff x="4141969" y="1252272"/>
            <a:chExt cx="361550" cy="906866"/>
          </a:xfrm>
        </p:grpSpPr>
        <p:sp>
          <p:nvSpPr>
            <p:cNvPr id="195" name="Полилиния: фигура 194">
              <a:extLst>
                <a:ext uri="{FF2B5EF4-FFF2-40B4-BE49-F238E27FC236}">
                  <a16:creationId xmlns:a16="http://schemas.microsoft.com/office/drawing/2014/main" id="{C2460504-5398-4473-88EC-F9313F0D33E9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96" name="Полилиния: фигура 195">
              <a:extLst>
                <a:ext uri="{FF2B5EF4-FFF2-40B4-BE49-F238E27FC236}">
                  <a16:creationId xmlns:a16="http://schemas.microsoft.com/office/drawing/2014/main" id="{58C8BD12-3BA1-427E-91D8-E327C93E12BD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197" name="Группа 196">
            <a:extLst>
              <a:ext uri="{FF2B5EF4-FFF2-40B4-BE49-F238E27FC236}">
                <a16:creationId xmlns:a16="http://schemas.microsoft.com/office/drawing/2014/main" id="{1B440CA4-7BB7-44D7-B955-01DDC6181F3D}"/>
              </a:ext>
            </a:extLst>
          </p:cNvPr>
          <p:cNvGrpSpPr/>
          <p:nvPr/>
        </p:nvGrpSpPr>
        <p:grpSpPr>
          <a:xfrm>
            <a:off x="5419098" y="2565726"/>
            <a:ext cx="216756" cy="396842"/>
            <a:chOff x="4141969" y="1252272"/>
            <a:chExt cx="361550" cy="906866"/>
          </a:xfrm>
        </p:grpSpPr>
        <p:sp>
          <p:nvSpPr>
            <p:cNvPr id="198" name="Полилиния: фигура 197">
              <a:extLst>
                <a:ext uri="{FF2B5EF4-FFF2-40B4-BE49-F238E27FC236}">
                  <a16:creationId xmlns:a16="http://schemas.microsoft.com/office/drawing/2014/main" id="{AD22202B-91B1-472D-8B5A-B3B6F6B5E695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199" name="Полилиния: фигура 198">
              <a:extLst>
                <a:ext uri="{FF2B5EF4-FFF2-40B4-BE49-F238E27FC236}">
                  <a16:creationId xmlns:a16="http://schemas.microsoft.com/office/drawing/2014/main" id="{AC2B04AD-57EF-4617-8BCB-6B0405FB974D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00" name="Группа 199">
            <a:extLst>
              <a:ext uri="{FF2B5EF4-FFF2-40B4-BE49-F238E27FC236}">
                <a16:creationId xmlns:a16="http://schemas.microsoft.com/office/drawing/2014/main" id="{F1FF6224-61EE-43E7-BA6F-0EBF0A4C0EBA}"/>
              </a:ext>
            </a:extLst>
          </p:cNvPr>
          <p:cNvGrpSpPr/>
          <p:nvPr/>
        </p:nvGrpSpPr>
        <p:grpSpPr>
          <a:xfrm rot="5400000">
            <a:off x="5170323" y="2821414"/>
            <a:ext cx="216756" cy="396842"/>
            <a:chOff x="4141969" y="1252272"/>
            <a:chExt cx="361550" cy="906866"/>
          </a:xfrm>
        </p:grpSpPr>
        <p:sp>
          <p:nvSpPr>
            <p:cNvPr id="201" name="Полилиния: фигура 200">
              <a:extLst>
                <a:ext uri="{FF2B5EF4-FFF2-40B4-BE49-F238E27FC236}">
                  <a16:creationId xmlns:a16="http://schemas.microsoft.com/office/drawing/2014/main" id="{CE4E9175-0950-44D4-AF4B-5875AD883D0F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02" name="Полилиния: фигура 201">
              <a:extLst>
                <a:ext uri="{FF2B5EF4-FFF2-40B4-BE49-F238E27FC236}">
                  <a16:creationId xmlns:a16="http://schemas.microsoft.com/office/drawing/2014/main" id="{DE65ABD9-BC1F-49F0-982F-250DA7872EF9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03" name="Группа 202">
            <a:extLst>
              <a:ext uri="{FF2B5EF4-FFF2-40B4-BE49-F238E27FC236}">
                <a16:creationId xmlns:a16="http://schemas.microsoft.com/office/drawing/2014/main" id="{41A29416-83CD-4DD3-A050-D5108DF95902}"/>
              </a:ext>
            </a:extLst>
          </p:cNvPr>
          <p:cNvGrpSpPr/>
          <p:nvPr/>
        </p:nvGrpSpPr>
        <p:grpSpPr>
          <a:xfrm rot="5400000">
            <a:off x="4672772" y="2820715"/>
            <a:ext cx="216756" cy="396842"/>
            <a:chOff x="4141969" y="1252272"/>
            <a:chExt cx="361550" cy="906866"/>
          </a:xfrm>
        </p:grpSpPr>
        <p:sp>
          <p:nvSpPr>
            <p:cNvPr id="204" name="Полилиния: фигура 203">
              <a:extLst>
                <a:ext uri="{FF2B5EF4-FFF2-40B4-BE49-F238E27FC236}">
                  <a16:creationId xmlns:a16="http://schemas.microsoft.com/office/drawing/2014/main" id="{6BDF0C52-5490-4CD8-A3B9-B197A5327E34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05" name="Полилиния: фигура 204">
              <a:extLst>
                <a:ext uri="{FF2B5EF4-FFF2-40B4-BE49-F238E27FC236}">
                  <a16:creationId xmlns:a16="http://schemas.microsoft.com/office/drawing/2014/main" id="{31E9156C-E5D8-4917-A56B-BAAD94AF55CC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sp>
        <p:nvSpPr>
          <p:cNvPr id="206" name="Овал 205">
            <a:extLst>
              <a:ext uri="{FF2B5EF4-FFF2-40B4-BE49-F238E27FC236}">
                <a16:creationId xmlns:a16="http://schemas.microsoft.com/office/drawing/2014/main" id="{FE45A819-E9F8-42FE-9217-09FEE034FB95}"/>
              </a:ext>
            </a:extLst>
          </p:cNvPr>
          <p:cNvSpPr/>
          <p:nvPr/>
        </p:nvSpPr>
        <p:spPr>
          <a:xfrm rot="16200000">
            <a:off x="4198664" y="2874624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07" name="Овал 206">
            <a:extLst>
              <a:ext uri="{FF2B5EF4-FFF2-40B4-BE49-F238E27FC236}">
                <a16:creationId xmlns:a16="http://schemas.microsoft.com/office/drawing/2014/main" id="{8641462B-E240-4844-B29B-7C5D26C087F7}"/>
              </a:ext>
            </a:extLst>
          </p:cNvPr>
          <p:cNvSpPr/>
          <p:nvPr/>
        </p:nvSpPr>
        <p:spPr>
          <a:xfrm rot="16200000">
            <a:off x="4208237" y="3089251"/>
            <a:ext cx="54000" cy="5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08" name="Овал 207">
            <a:extLst>
              <a:ext uri="{FF2B5EF4-FFF2-40B4-BE49-F238E27FC236}">
                <a16:creationId xmlns:a16="http://schemas.microsoft.com/office/drawing/2014/main" id="{07A89966-EA70-4A76-AD3E-2A9353B3ABF0}"/>
              </a:ext>
            </a:extLst>
          </p:cNvPr>
          <p:cNvSpPr/>
          <p:nvPr/>
        </p:nvSpPr>
        <p:spPr>
          <a:xfrm rot="16200000">
            <a:off x="4187352" y="2573221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09" name="Овал 208">
            <a:extLst>
              <a:ext uri="{FF2B5EF4-FFF2-40B4-BE49-F238E27FC236}">
                <a16:creationId xmlns:a16="http://schemas.microsoft.com/office/drawing/2014/main" id="{4C1DFED4-7430-4B07-B589-AF4BDC3E7CF1}"/>
              </a:ext>
            </a:extLst>
          </p:cNvPr>
          <p:cNvSpPr/>
          <p:nvPr/>
        </p:nvSpPr>
        <p:spPr>
          <a:xfrm rot="16200000">
            <a:off x="4187352" y="2363724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0" name="Овал 209">
            <a:extLst>
              <a:ext uri="{FF2B5EF4-FFF2-40B4-BE49-F238E27FC236}">
                <a16:creationId xmlns:a16="http://schemas.microsoft.com/office/drawing/2014/main" id="{0D0798BD-1B76-4DA6-BE6B-42C8E8260207}"/>
              </a:ext>
            </a:extLst>
          </p:cNvPr>
          <p:cNvSpPr/>
          <p:nvPr/>
        </p:nvSpPr>
        <p:spPr>
          <a:xfrm rot="16200000">
            <a:off x="4206570" y="2063760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1" name="Овал 210">
            <a:extLst>
              <a:ext uri="{FF2B5EF4-FFF2-40B4-BE49-F238E27FC236}">
                <a16:creationId xmlns:a16="http://schemas.microsoft.com/office/drawing/2014/main" id="{AC442DB2-B9C0-4CC8-BC1B-849DC8BAB237}"/>
              </a:ext>
            </a:extLst>
          </p:cNvPr>
          <p:cNvSpPr/>
          <p:nvPr/>
        </p:nvSpPr>
        <p:spPr>
          <a:xfrm rot="16200000">
            <a:off x="4206570" y="1850020"/>
            <a:ext cx="54000" cy="54000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2" name="Овал 211">
            <a:extLst>
              <a:ext uri="{FF2B5EF4-FFF2-40B4-BE49-F238E27FC236}">
                <a16:creationId xmlns:a16="http://schemas.microsoft.com/office/drawing/2014/main" id="{F694940C-C90A-438F-9829-B0A57A4A8CB7}"/>
              </a:ext>
            </a:extLst>
          </p:cNvPr>
          <p:cNvSpPr/>
          <p:nvPr/>
        </p:nvSpPr>
        <p:spPr>
          <a:xfrm rot="5400000">
            <a:off x="5819740" y="2038822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3" name="Овал 212">
            <a:extLst>
              <a:ext uri="{FF2B5EF4-FFF2-40B4-BE49-F238E27FC236}">
                <a16:creationId xmlns:a16="http://schemas.microsoft.com/office/drawing/2014/main" id="{DFA10075-8A67-46B9-9E66-5432627244C1}"/>
              </a:ext>
            </a:extLst>
          </p:cNvPr>
          <p:cNvSpPr/>
          <p:nvPr/>
        </p:nvSpPr>
        <p:spPr>
          <a:xfrm rot="5400000">
            <a:off x="5810167" y="1829275"/>
            <a:ext cx="54000" cy="54000"/>
          </a:xfrm>
          <a:prstGeom prst="ellipse">
            <a:avLst/>
          </a:prstGeom>
          <a:solidFill>
            <a:srgbClr val="08EC0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4" name="Овал 213">
            <a:extLst>
              <a:ext uri="{FF2B5EF4-FFF2-40B4-BE49-F238E27FC236}">
                <a16:creationId xmlns:a16="http://schemas.microsoft.com/office/drawing/2014/main" id="{6FF7CEFA-B4B0-4BD4-B2F2-715250E8EC13}"/>
              </a:ext>
            </a:extLst>
          </p:cNvPr>
          <p:cNvSpPr/>
          <p:nvPr/>
        </p:nvSpPr>
        <p:spPr>
          <a:xfrm rot="5400000">
            <a:off x="5831052" y="2345305"/>
            <a:ext cx="54000" cy="54000"/>
          </a:xfrm>
          <a:prstGeom prst="ellipse">
            <a:avLst/>
          </a:prstGeom>
          <a:solidFill>
            <a:srgbClr val="FFC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5" name="Овал 214">
            <a:extLst>
              <a:ext uri="{FF2B5EF4-FFF2-40B4-BE49-F238E27FC236}">
                <a16:creationId xmlns:a16="http://schemas.microsoft.com/office/drawing/2014/main" id="{43842CF7-7E30-4C7A-BE75-F9324788217E}"/>
              </a:ext>
            </a:extLst>
          </p:cNvPr>
          <p:cNvSpPr/>
          <p:nvPr/>
        </p:nvSpPr>
        <p:spPr>
          <a:xfrm rot="5400000">
            <a:off x="5831052" y="2554802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6" name="Овал 215">
            <a:extLst>
              <a:ext uri="{FF2B5EF4-FFF2-40B4-BE49-F238E27FC236}">
                <a16:creationId xmlns:a16="http://schemas.microsoft.com/office/drawing/2014/main" id="{DD73BDA0-AF56-453D-9F31-D57B225B7A04}"/>
              </a:ext>
            </a:extLst>
          </p:cNvPr>
          <p:cNvSpPr/>
          <p:nvPr/>
        </p:nvSpPr>
        <p:spPr>
          <a:xfrm rot="5400000">
            <a:off x="5811834" y="2864926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7" name="Овал 216">
            <a:extLst>
              <a:ext uri="{FF2B5EF4-FFF2-40B4-BE49-F238E27FC236}">
                <a16:creationId xmlns:a16="http://schemas.microsoft.com/office/drawing/2014/main" id="{984D5E88-B47D-4369-940A-CFDB9310FFE4}"/>
              </a:ext>
            </a:extLst>
          </p:cNvPr>
          <p:cNvSpPr/>
          <p:nvPr/>
        </p:nvSpPr>
        <p:spPr>
          <a:xfrm rot="5400000">
            <a:off x="5811834" y="3078666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8" name="Овал 217">
            <a:extLst>
              <a:ext uri="{FF2B5EF4-FFF2-40B4-BE49-F238E27FC236}">
                <a16:creationId xmlns:a16="http://schemas.microsoft.com/office/drawing/2014/main" id="{328C314F-AE52-4809-A606-9AA4F7BB4501}"/>
              </a:ext>
            </a:extLst>
          </p:cNvPr>
          <p:cNvSpPr/>
          <p:nvPr/>
        </p:nvSpPr>
        <p:spPr>
          <a:xfrm>
            <a:off x="4732835" y="1831606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19" name="Овал 218">
            <a:extLst>
              <a:ext uri="{FF2B5EF4-FFF2-40B4-BE49-F238E27FC236}">
                <a16:creationId xmlns:a16="http://schemas.microsoft.com/office/drawing/2014/main" id="{94A43687-E82B-4DFD-ADB5-9D1C79329E10}"/>
              </a:ext>
            </a:extLst>
          </p:cNvPr>
          <p:cNvSpPr/>
          <p:nvPr/>
        </p:nvSpPr>
        <p:spPr>
          <a:xfrm>
            <a:off x="5249184" y="1827251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0" name="Овал 219">
            <a:extLst>
              <a:ext uri="{FF2B5EF4-FFF2-40B4-BE49-F238E27FC236}">
                <a16:creationId xmlns:a16="http://schemas.microsoft.com/office/drawing/2014/main" id="{FE46264F-066A-4CA7-82D5-7D844B436DE2}"/>
              </a:ext>
            </a:extLst>
          </p:cNvPr>
          <p:cNvSpPr/>
          <p:nvPr/>
        </p:nvSpPr>
        <p:spPr>
          <a:xfrm>
            <a:off x="4578836" y="1692603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1" name="Овал 220">
            <a:extLst>
              <a:ext uri="{FF2B5EF4-FFF2-40B4-BE49-F238E27FC236}">
                <a16:creationId xmlns:a16="http://schemas.microsoft.com/office/drawing/2014/main" id="{8B7EE10E-1DE4-408C-8BC0-C1D48728CC38}"/>
              </a:ext>
            </a:extLst>
          </p:cNvPr>
          <p:cNvSpPr/>
          <p:nvPr/>
        </p:nvSpPr>
        <p:spPr>
          <a:xfrm>
            <a:off x="4368817" y="1702155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2" name="Овал 221">
            <a:extLst>
              <a:ext uri="{FF2B5EF4-FFF2-40B4-BE49-F238E27FC236}">
                <a16:creationId xmlns:a16="http://schemas.microsoft.com/office/drawing/2014/main" id="{F5D2E8B1-0B65-40A1-8C29-AC6CA51A7F95}"/>
              </a:ext>
            </a:extLst>
          </p:cNvPr>
          <p:cNvSpPr/>
          <p:nvPr/>
        </p:nvSpPr>
        <p:spPr>
          <a:xfrm>
            <a:off x="4883458" y="1683083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3" name="Овал 222">
            <a:extLst>
              <a:ext uri="{FF2B5EF4-FFF2-40B4-BE49-F238E27FC236}">
                <a16:creationId xmlns:a16="http://schemas.microsoft.com/office/drawing/2014/main" id="{AEE032A5-FFBC-4332-B9E0-0CD7F80FBEDF}"/>
              </a:ext>
            </a:extLst>
          </p:cNvPr>
          <p:cNvSpPr/>
          <p:nvPr/>
        </p:nvSpPr>
        <p:spPr>
          <a:xfrm>
            <a:off x="5093427" y="1683083"/>
            <a:ext cx="54000" cy="54000"/>
          </a:xfrm>
          <a:prstGeom prst="ellipse">
            <a:avLst/>
          </a:prstGeom>
          <a:solidFill>
            <a:srgbClr val="7030A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4" name="Овал 223">
            <a:extLst>
              <a:ext uri="{FF2B5EF4-FFF2-40B4-BE49-F238E27FC236}">
                <a16:creationId xmlns:a16="http://schemas.microsoft.com/office/drawing/2014/main" id="{817FAC7A-E7EF-4226-B53B-A35392245B02}"/>
              </a:ext>
            </a:extLst>
          </p:cNvPr>
          <p:cNvSpPr/>
          <p:nvPr/>
        </p:nvSpPr>
        <p:spPr>
          <a:xfrm>
            <a:off x="5388975" y="1697178"/>
            <a:ext cx="54000" cy="54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5" name="Овал 224">
            <a:extLst>
              <a:ext uri="{FF2B5EF4-FFF2-40B4-BE49-F238E27FC236}">
                <a16:creationId xmlns:a16="http://schemas.microsoft.com/office/drawing/2014/main" id="{D086C927-B20A-418D-B925-986AF3A0523F}"/>
              </a:ext>
            </a:extLst>
          </p:cNvPr>
          <p:cNvSpPr/>
          <p:nvPr/>
        </p:nvSpPr>
        <p:spPr>
          <a:xfrm>
            <a:off x="5603197" y="1697178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6" name="Овал 225">
            <a:extLst>
              <a:ext uri="{FF2B5EF4-FFF2-40B4-BE49-F238E27FC236}">
                <a16:creationId xmlns:a16="http://schemas.microsoft.com/office/drawing/2014/main" id="{ED377401-DAAA-4456-BA53-48CF4C05B102}"/>
              </a:ext>
            </a:extLst>
          </p:cNvPr>
          <p:cNvSpPr/>
          <p:nvPr/>
        </p:nvSpPr>
        <p:spPr>
          <a:xfrm rot="10800000">
            <a:off x="5399843" y="3268716"/>
            <a:ext cx="54000" cy="54000"/>
          </a:xfrm>
          <a:prstGeom prst="ellipse">
            <a:avLst/>
          </a:prstGeom>
          <a:solidFill>
            <a:srgbClr val="1DD71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7" name="Овал 226">
            <a:extLst>
              <a:ext uri="{FF2B5EF4-FFF2-40B4-BE49-F238E27FC236}">
                <a16:creationId xmlns:a16="http://schemas.microsoft.com/office/drawing/2014/main" id="{D787E6D7-8F22-48CF-864A-AC2A892CD820}"/>
              </a:ext>
            </a:extLst>
          </p:cNvPr>
          <p:cNvSpPr/>
          <p:nvPr/>
        </p:nvSpPr>
        <p:spPr>
          <a:xfrm rot="10800000">
            <a:off x="5614942" y="3259165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8" name="Овал 227">
            <a:extLst>
              <a:ext uri="{FF2B5EF4-FFF2-40B4-BE49-F238E27FC236}">
                <a16:creationId xmlns:a16="http://schemas.microsoft.com/office/drawing/2014/main" id="{0D806D26-EDC5-4075-B03F-968C02C48961}"/>
              </a:ext>
            </a:extLst>
          </p:cNvPr>
          <p:cNvSpPr/>
          <p:nvPr/>
        </p:nvSpPr>
        <p:spPr>
          <a:xfrm rot="10800000">
            <a:off x="5097749" y="3280003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29" name="Овал 228">
            <a:extLst>
              <a:ext uri="{FF2B5EF4-FFF2-40B4-BE49-F238E27FC236}">
                <a16:creationId xmlns:a16="http://schemas.microsoft.com/office/drawing/2014/main" id="{B7E73087-3066-47B1-A966-E44DBB019681}"/>
              </a:ext>
            </a:extLst>
          </p:cNvPr>
          <p:cNvSpPr/>
          <p:nvPr/>
        </p:nvSpPr>
        <p:spPr>
          <a:xfrm rot="10800000">
            <a:off x="4882700" y="3280003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0" name="Овал 229">
            <a:extLst>
              <a:ext uri="{FF2B5EF4-FFF2-40B4-BE49-F238E27FC236}">
                <a16:creationId xmlns:a16="http://schemas.microsoft.com/office/drawing/2014/main" id="{BA71517C-9BC1-4EC2-BCC1-89758BFDA990}"/>
              </a:ext>
            </a:extLst>
          </p:cNvPr>
          <p:cNvSpPr/>
          <p:nvPr/>
        </p:nvSpPr>
        <p:spPr>
          <a:xfrm rot="10800000">
            <a:off x="4587152" y="3260828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1" name="Овал 230">
            <a:extLst>
              <a:ext uri="{FF2B5EF4-FFF2-40B4-BE49-F238E27FC236}">
                <a16:creationId xmlns:a16="http://schemas.microsoft.com/office/drawing/2014/main" id="{FD457AC7-6462-4506-B670-C89260B1C762}"/>
              </a:ext>
            </a:extLst>
          </p:cNvPr>
          <p:cNvSpPr/>
          <p:nvPr/>
        </p:nvSpPr>
        <p:spPr>
          <a:xfrm rot="10800000">
            <a:off x="4372930" y="3260828"/>
            <a:ext cx="54000" cy="54000"/>
          </a:xfrm>
          <a:prstGeom prst="ellipse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2" name="Овал 231">
            <a:extLst>
              <a:ext uri="{FF2B5EF4-FFF2-40B4-BE49-F238E27FC236}">
                <a16:creationId xmlns:a16="http://schemas.microsoft.com/office/drawing/2014/main" id="{8F2D9F2E-485E-43C1-AB3F-0C507CF411A0}"/>
              </a:ext>
            </a:extLst>
          </p:cNvPr>
          <p:cNvSpPr/>
          <p:nvPr/>
        </p:nvSpPr>
        <p:spPr>
          <a:xfrm>
            <a:off x="4734734" y="2051246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3" name="Овал 232">
            <a:extLst>
              <a:ext uri="{FF2B5EF4-FFF2-40B4-BE49-F238E27FC236}">
                <a16:creationId xmlns:a16="http://schemas.microsoft.com/office/drawing/2014/main" id="{8327FFD6-3D22-4795-92D4-DB0ACA954A5C}"/>
              </a:ext>
            </a:extLst>
          </p:cNvPr>
          <p:cNvSpPr/>
          <p:nvPr/>
        </p:nvSpPr>
        <p:spPr>
          <a:xfrm>
            <a:off x="4599004" y="2198328"/>
            <a:ext cx="54000" cy="54000"/>
          </a:xfrm>
          <a:prstGeom prst="ellipse">
            <a:avLst/>
          </a:prstGeom>
          <a:solidFill>
            <a:srgbClr val="2305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4" name="Овал 233">
            <a:extLst>
              <a:ext uri="{FF2B5EF4-FFF2-40B4-BE49-F238E27FC236}">
                <a16:creationId xmlns:a16="http://schemas.microsoft.com/office/drawing/2014/main" id="{DCB0F506-3381-42A7-9B3E-C4784BA9FD11}"/>
              </a:ext>
            </a:extLst>
          </p:cNvPr>
          <p:cNvSpPr/>
          <p:nvPr/>
        </p:nvSpPr>
        <p:spPr>
          <a:xfrm>
            <a:off x="4383905" y="2207879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5" name="Овал 234">
            <a:extLst>
              <a:ext uri="{FF2B5EF4-FFF2-40B4-BE49-F238E27FC236}">
                <a16:creationId xmlns:a16="http://schemas.microsoft.com/office/drawing/2014/main" id="{F0018408-2811-40BF-9788-28C3DA4A799C}"/>
              </a:ext>
            </a:extLst>
          </p:cNvPr>
          <p:cNvSpPr/>
          <p:nvPr/>
        </p:nvSpPr>
        <p:spPr>
          <a:xfrm>
            <a:off x="4878238" y="2187041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6" name="Овал 235">
            <a:extLst>
              <a:ext uri="{FF2B5EF4-FFF2-40B4-BE49-F238E27FC236}">
                <a16:creationId xmlns:a16="http://schemas.microsoft.com/office/drawing/2014/main" id="{62CA3C34-96D0-4DE6-8FF2-D0509FCDE432}"/>
              </a:ext>
            </a:extLst>
          </p:cNvPr>
          <p:cNvSpPr/>
          <p:nvPr/>
        </p:nvSpPr>
        <p:spPr>
          <a:xfrm>
            <a:off x="4739530" y="2365076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7" name="Овал 236">
            <a:extLst>
              <a:ext uri="{FF2B5EF4-FFF2-40B4-BE49-F238E27FC236}">
                <a16:creationId xmlns:a16="http://schemas.microsoft.com/office/drawing/2014/main" id="{8994B5E1-EB71-44FB-8995-998A2579EED0}"/>
              </a:ext>
            </a:extLst>
          </p:cNvPr>
          <p:cNvSpPr/>
          <p:nvPr/>
        </p:nvSpPr>
        <p:spPr>
          <a:xfrm>
            <a:off x="4734734" y="2568067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8" name="Овал 237">
            <a:extLst>
              <a:ext uri="{FF2B5EF4-FFF2-40B4-BE49-F238E27FC236}">
                <a16:creationId xmlns:a16="http://schemas.microsoft.com/office/drawing/2014/main" id="{AAEAACD1-BE98-4D55-96C6-8FC99B23B563}"/>
              </a:ext>
            </a:extLst>
          </p:cNvPr>
          <p:cNvSpPr/>
          <p:nvPr/>
        </p:nvSpPr>
        <p:spPr>
          <a:xfrm>
            <a:off x="5088207" y="2187041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39" name="Овал 238">
            <a:extLst>
              <a:ext uri="{FF2B5EF4-FFF2-40B4-BE49-F238E27FC236}">
                <a16:creationId xmlns:a16="http://schemas.microsoft.com/office/drawing/2014/main" id="{0E85C474-FF6A-42B7-9C8F-D9A21669A613}"/>
              </a:ext>
            </a:extLst>
          </p:cNvPr>
          <p:cNvSpPr/>
          <p:nvPr/>
        </p:nvSpPr>
        <p:spPr>
          <a:xfrm>
            <a:off x="5387508" y="2739393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0" name="Овал 239">
            <a:extLst>
              <a:ext uri="{FF2B5EF4-FFF2-40B4-BE49-F238E27FC236}">
                <a16:creationId xmlns:a16="http://schemas.microsoft.com/office/drawing/2014/main" id="{E6121ED1-7A45-41E3-8F84-C4F2CD8BCF62}"/>
              </a:ext>
            </a:extLst>
          </p:cNvPr>
          <p:cNvSpPr/>
          <p:nvPr/>
        </p:nvSpPr>
        <p:spPr>
          <a:xfrm>
            <a:off x="5255809" y="2041086"/>
            <a:ext cx="54000" cy="54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1" name="Овал 240">
            <a:extLst>
              <a:ext uri="{FF2B5EF4-FFF2-40B4-BE49-F238E27FC236}">
                <a16:creationId xmlns:a16="http://schemas.microsoft.com/office/drawing/2014/main" id="{3B51FC03-C861-4E87-AFAA-ED07E8D0E371}"/>
              </a:ext>
            </a:extLst>
          </p:cNvPr>
          <p:cNvSpPr/>
          <p:nvPr/>
        </p:nvSpPr>
        <p:spPr>
          <a:xfrm>
            <a:off x="5383755" y="2206216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2" name="Овал 241">
            <a:extLst>
              <a:ext uri="{FF2B5EF4-FFF2-40B4-BE49-F238E27FC236}">
                <a16:creationId xmlns:a16="http://schemas.microsoft.com/office/drawing/2014/main" id="{C46D8547-7558-4941-AFA2-A07117BA8780}"/>
              </a:ext>
            </a:extLst>
          </p:cNvPr>
          <p:cNvSpPr/>
          <p:nvPr/>
        </p:nvSpPr>
        <p:spPr>
          <a:xfrm>
            <a:off x="5597977" y="2206216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3" name="Овал 242">
            <a:extLst>
              <a:ext uri="{FF2B5EF4-FFF2-40B4-BE49-F238E27FC236}">
                <a16:creationId xmlns:a16="http://schemas.microsoft.com/office/drawing/2014/main" id="{D2FAD880-E6F7-4DD7-B9D0-F0670A1AF2AA}"/>
              </a:ext>
            </a:extLst>
          </p:cNvPr>
          <p:cNvSpPr/>
          <p:nvPr/>
        </p:nvSpPr>
        <p:spPr>
          <a:xfrm>
            <a:off x="4379235" y="2730220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4" name="Овал 243">
            <a:extLst>
              <a:ext uri="{FF2B5EF4-FFF2-40B4-BE49-F238E27FC236}">
                <a16:creationId xmlns:a16="http://schemas.microsoft.com/office/drawing/2014/main" id="{CF6C667F-F38C-4774-AF72-301C336FB35E}"/>
              </a:ext>
            </a:extLst>
          </p:cNvPr>
          <p:cNvSpPr/>
          <p:nvPr/>
        </p:nvSpPr>
        <p:spPr>
          <a:xfrm>
            <a:off x="4596166" y="2730220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5" name="Овал 244">
            <a:extLst>
              <a:ext uri="{FF2B5EF4-FFF2-40B4-BE49-F238E27FC236}">
                <a16:creationId xmlns:a16="http://schemas.microsoft.com/office/drawing/2014/main" id="{3C63FC63-480F-4415-9286-4A1E90CFFC99}"/>
              </a:ext>
            </a:extLst>
          </p:cNvPr>
          <p:cNvSpPr/>
          <p:nvPr/>
        </p:nvSpPr>
        <p:spPr>
          <a:xfrm>
            <a:off x="4878754" y="2722432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6" name="Овал 245">
            <a:extLst>
              <a:ext uri="{FF2B5EF4-FFF2-40B4-BE49-F238E27FC236}">
                <a16:creationId xmlns:a16="http://schemas.microsoft.com/office/drawing/2014/main" id="{155F56B9-14BE-42C4-A55D-AD8B79CDF090}"/>
              </a:ext>
            </a:extLst>
          </p:cNvPr>
          <p:cNvSpPr/>
          <p:nvPr/>
        </p:nvSpPr>
        <p:spPr>
          <a:xfrm>
            <a:off x="5094133" y="2722441"/>
            <a:ext cx="54000" cy="54000"/>
          </a:xfrm>
          <a:prstGeom prst="ellipse">
            <a:avLst/>
          </a:prstGeom>
          <a:solidFill>
            <a:srgbClr val="1DD71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7" name="Овал 246">
            <a:extLst>
              <a:ext uri="{FF2B5EF4-FFF2-40B4-BE49-F238E27FC236}">
                <a16:creationId xmlns:a16="http://schemas.microsoft.com/office/drawing/2014/main" id="{4DABCF59-2A8F-4AEF-B2A1-59049557C666}"/>
              </a:ext>
            </a:extLst>
          </p:cNvPr>
          <p:cNvSpPr/>
          <p:nvPr/>
        </p:nvSpPr>
        <p:spPr>
          <a:xfrm>
            <a:off x="5601593" y="2728660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8" name="Овал 247">
            <a:extLst>
              <a:ext uri="{FF2B5EF4-FFF2-40B4-BE49-F238E27FC236}">
                <a16:creationId xmlns:a16="http://schemas.microsoft.com/office/drawing/2014/main" id="{362DBF74-F42E-4519-9AA8-59A33941A23C}"/>
              </a:ext>
            </a:extLst>
          </p:cNvPr>
          <p:cNvSpPr/>
          <p:nvPr/>
        </p:nvSpPr>
        <p:spPr>
          <a:xfrm>
            <a:off x="5251147" y="2368356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49" name="Овал 248">
            <a:extLst>
              <a:ext uri="{FF2B5EF4-FFF2-40B4-BE49-F238E27FC236}">
                <a16:creationId xmlns:a16="http://schemas.microsoft.com/office/drawing/2014/main" id="{DF4CDC90-0A4B-45B7-B47A-906913188859}"/>
              </a:ext>
            </a:extLst>
          </p:cNvPr>
          <p:cNvSpPr/>
          <p:nvPr/>
        </p:nvSpPr>
        <p:spPr>
          <a:xfrm>
            <a:off x="5255711" y="3098913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0" name="Овал 249">
            <a:extLst>
              <a:ext uri="{FF2B5EF4-FFF2-40B4-BE49-F238E27FC236}">
                <a16:creationId xmlns:a16="http://schemas.microsoft.com/office/drawing/2014/main" id="{E9BFD600-871F-4E0B-835A-A85604C61651}"/>
              </a:ext>
            </a:extLst>
          </p:cNvPr>
          <p:cNvSpPr/>
          <p:nvPr/>
        </p:nvSpPr>
        <p:spPr>
          <a:xfrm>
            <a:off x="5249184" y="2884123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1" name="Овал 250">
            <a:extLst>
              <a:ext uri="{FF2B5EF4-FFF2-40B4-BE49-F238E27FC236}">
                <a16:creationId xmlns:a16="http://schemas.microsoft.com/office/drawing/2014/main" id="{B209825A-9CFC-4A37-B385-FA37BF1F14A3}"/>
              </a:ext>
            </a:extLst>
          </p:cNvPr>
          <p:cNvSpPr/>
          <p:nvPr/>
        </p:nvSpPr>
        <p:spPr>
          <a:xfrm>
            <a:off x="4743845" y="3094729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2" name="Овал 251">
            <a:extLst>
              <a:ext uri="{FF2B5EF4-FFF2-40B4-BE49-F238E27FC236}">
                <a16:creationId xmlns:a16="http://schemas.microsoft.com/office/drawing/2014/main" id="{A1AA8AE5-99E1-4C08-8F9C-CB397D95B4E4}"/>
              </a:ext>
            </a:extLst>
          </p:cNvPr>
          <p:cNvSpPr/>
          <p:nvPr/>
        </p:nvSpPr>
        <p:spPr>
          <a:xfrm>
            <a:off x="4749534" y="2873181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3" name="Овал 252">
            <a:extLst>
              <a:ext uri="{FF2B5EF4-FFF2-40B4-BE49-F238E27FC236}">
                <a16:creationId xmlns:a16="http://schemas.microsoft.com/office/drawing/2014/main" id="{577235AE-6260-4D9F-B22F-18BAA80BBD0E}"/>
              </a:ext>
            </a:extLst>
          </p:cNvPr>
          <p:cNvSpPr/>
          <p:nvPr/>
        </p:nvSpPr>
        <p:spPr>
          <a:xfrm>
            <a:off x="5406028" y="2371067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4" name="Овал 253">
            <a:extLst>
              <a:ext uri="{FF2B5EF4-FFF2-40B4-BE49-F238E27FC236}">
                <a16:creationId xmlns:a16="http://schemas.microsoft.com/office/drawing/2014/main" id="{A77FBFED-E914-4108-AFEC-1F9E9FF6535B}"/>
              </a:ext>
            </a:extLst>
          </p:cNvPr>
          <p:cNvSpPr/>
          <p:nvPr/>
        </p:nvSpPr>
        <p:spPr>
          <a:xfrm>
            <a:off x="5405930" y="2882050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5" name="Овал 254">
            <a:extLst>
              <a:ext uri="{FF2B5EF4-FFF2-40B4-BE49-F238E27FC236}">
                <a16:creationId xmlns:a16="http://schemas.microsoft.com/office/drawing/2014/main" id="{8A954055-2B90-4B1A-A838-8569D0E22650}"/>
              </a:ext>
            </a:extLst>
          </p:cNvPr>
          <p:cNvSpPr/>
          <p:nvPr/>
        </p:nvSpPr>
        <p:spPr>
          <a:xfrm>
            <a:off x="4886057" y="2884291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6" name="Овал 255">
            <a:extLst>
              <a:ext uri="{FF2B5EF4-FFF2-40B4-BE49-F238E27FC236}">
                <a16:creationId xmlns:a16="http://schemas.microsoft.com/office/drawing/2014/main" id="{93BBD464-E4BB-4769-B200-ACA6B79BD3CD}"/>
              </a:ext>
            </a:extLst>
          </p:cNvPr>
          <p:cNvSpPr/>
          <p:nvPr/>
        </p:nvSpPr>
        <p:spPr>
          <a:xfrm>
            <a:off x="4365225" y="2882050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7" name="Овал 256">
            <a:extLst>
              <a:ext uri="{FF2B5EF4-FFF2-40B4-BE49-F238E27FC236}">
                <a16:creationId xmlns:a16="http://schemas.microsoft.com/office/drawing/2014/main" id="{410D886F-1A74-47F8-93B4-F61804343BDF}"/>
              </a:ext>
            </a:extLst>
          </p:cNvPr>
          <p:cNvSpPr/>
          <p:nvPr/>
        </p:nvSpPr>
        <p:spPr>
          <a:xfrm>
            <a:off x="4365832" y="2374648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8" name="Овал 257">
            <a:extLst>
              <a:ext uri="{FF2B5EF4-FFF2-40B4-BE49-F238E27FC236}">
                <a16:creationId xmlns:a16="http://schemas.microsoft.com/office/drawing/2014/main" id="{3590162F-60BD-4E03-B1B1-4C13679FDE00}"/>
              </a:ext>
            </a:extLst>
          </p:cNvPr>
          <p:cNvSpPr/>
          <p:nvPr/>
        </p:nvSpPr>
        <p:spPr>
          <a:xfrm>
            <a:off x="4879350" y="1833503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59" name="Овал 258">
            <a:extLst>
              <a:ext uri="{FF2B5EF4-FFF2-40B4-BE49-F238E27FC236}">
                <a16:creationId xmlns:a16="http://schemas.microsoft.com/office/drawing/2014/main" id="{63FAE7CC-A90B-4FA4-BE8C-9D5575D7C27B}"/>
              </a:ext>
            </a:extLst>
          </p:cNvPr>
          <p:cNvSpPr/>
          <p:nvPr/>
        </p:nvSpPr>
        <p:spPr>
          <a:xfrm>
            <a:off x="5405460" y="1832472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60" name="Овал 259">
            <a:extLst>
              <a:ext uri="{FF2B5EF4-FFF2-40B4-BE49-F238E27FC236}">
                <a16:creationId xmlns:a16="http://schemas.microsoft.com/office/drawing/2014/main" id="{595FCD20-A685-4852-BECB-D4AC4FE2CF67}"/>
              </a:ext>
            </a:extLst>
          </p:cNvPr>
          <p:cNvSpPr/>
          <p:nvPr/>
        </p:nvSpPr>
        <p:spPr>
          <a:xfrm>
            <a:off x="4367046" y="1832472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61" name="Овал 260">
            <a:extLst>
              <a:ext uri="{FF2B5EF4-FFF2-40B4-BE49-F238E27FC236}">
                <a16:creationId xmlns:a16="http://schemas.microsoft.com/office/drawing/2014/main" id="{B8C35D31-8CEB-4BBA-AACA-3FF681A03C30}"/>
              </a:ext>
            </a:extLst>
          </p:cNvPr>
          <p:cNvSpPr/>
          <p:nvPr/>
        </p:nvSpPr>
        <p:spPr>
          <a:xfrm>
            <a:off x="4879350" y="2372480"/>
            <a:ext cx="271088" cy="271088"/>
          </a:xfrm>
          <a:prstGeom prst="ellipse">
            <a:avLst/>
          </a:prstGeom>
          <a:solidFill>
            <a:srgbClr val="D5CA85"/>
          </a:solidFill>
          <a:ln w="19050">
            <a:solidFill>
              <a:srgbClr val="8C7F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Nunito" pitchFamily="2" charset="-52"/>
              </a:rPr>
              <a:t>In</a:t>
            </a:r>
            <a:endParaRPr lang="ru-RU" sz="1200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62" name="Овал 261">
            <a:extLst>
              <a:ext uri="{FF2B5EF4-FFF2-40B4-BE49-F238E27FC236}">
                <a16:creationId xmlns:a16="http://schemas.microsoft.com/office/drawing/2014/main" id="{1E8E4F0A-265E-4AA4-8E41-0A684ACA9CA0}"/>
              </a:ext>
            </a:extLst>
          </p:cNvPr>
          <p:cNvSpPr/>
          <p:nvPr/>
        </p:nvSpPr>
        <p:spPr>
          <a:xfrm>
            <a:off x="5240184" y="2578653"/>
            <a:ext cx="72000" cy="720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C9C9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263" name="Прямоугольник 262">
            <a:extLst>
              <a:ext uri="{FF2B5EF4-FFF2-40B4-BE49-F238E27FC236}">
                <a16:creationId xmlns:a16="http://schemas.microsoft.com/office/drawing/2014/main" id="{A20DBA57-56A6-4A23-9539-A7DB0A2FF543}"/>
              </a:ext>
            </a:extLst>
          </p:cNvPr>
          <p:cNvSpPr/>
          <p:nvPr/>
        </p:nvSpPr>
        <p:spPr>
          <a:xfrm>
            <a:off x="2040831" y="3568648"/>
            <a:ext cx="1798104" cy="271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 – – – – – – –</a:t>
            </a:r>
          </a:p>
          <a:p>
            <a:pPr algn="ctr"/>
            <a:r>
              <a:rPr lang="ru-RU" sz="90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264" name="Прямоугольник 263">
            <a:extLst>
              <a:ext uri="{FF2B5EF4-FFF2-40B4-BE49-F238E27FC236}">
                <a16:creationId xmlns:a16="http://schemas.microsoft.com/office/drawing/2014/main" id="{D00EAAC7-DE3F-4C93-8832-F74A0C168865}"/>
              </a:ext>
            </a:extLst>
          </p:cNvPr>
          <p:cNvSpPr/>
          <p:nvPr/>
        </p:nvSpPr>
        <p:spPr>
          <a:xfrm>
            <a:off x="2049536" y="927612"/>
            <a:ext cx="1798104" cy="3999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90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900" dirty="0">
              <a:solidFill>
                <a:sysClr val="windowText" lastClr="000000"/>
              </a:solidFill>
            </a:endParaRPr>
          </a:p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 + + + + + + + 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266" name="Прямая со стрелкой 265">
            <a:extLst>
              <a:ext uri="{FF2B5EF4-FFF2-40B4-BE49-F238E27FC236}">
                <a16:creationId xmlns:a16="http://schemas.microsoft.com/office/drawing/2014/main" id="{EEABFF37-E06E-4404-8996-32A0ACDF2EEC}"/>
              </a:ext>
            </a:extLst>
          </p:cNvPr>
          <p:cNvCxnSpPr>
            <a:stCxn id="118" idx="0"/>
            <a:endCxn id="133" idx="4"/>
          </p:cNvCxnSpPr>
          <p:nvPr/>
        </p:nvCxnSpPr>
        <p:spPr>
          <a:xfrm flipV="1">
            <a:off x="3198925" y="2381920"/>
            <a:ext cx="490" cy="139788"/>
          </a:xfrm>
          <a:prstGeom prst="straightConnector1">
            <a:avLst/>
          </a:prstGeom>
          <a:ln w="1270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Прямая со стрелкой 266">
            <a:extLst>
              <a:ext uri="{FF2B5EF4-FFF2-40B4-BE49-F238E27FC236}">
                <a16:creationId xmlns:a16="http://schemas.microsoft.com/office/drawing/2014/main" id="{36ECFF30-B0B1-4F19-95A2-E45EAE36C421}"/>
              </a:ext>
            </a:extLst>
          </p:cNvPr>
          <p:cNvCxnSpPr>
            <a:cxnSpLocks/>
          </p:cNvCxnSpPr>
          <p:nvPr/>
        </p:nvCxnSpPr>
        <p:spPr>
          <a:xfrm flipV="1">
            <a:off x="5271503" y="2690668"/>
            <a:ext cx="0" cy="172160"/>
          </a:xfrm>
          <a:prstGeom prst="straightConnector1">
            <a:avLst/>
          </a:prstGeom>
          <a:ln w="1270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9" name="Группа 268">
            <a:extLst>
              <a:ext uri="{FF2B5EF4-FFF2-40B4-BE49-F238E27FC236}">
                <a16:creationId xmlns:a16="http://schemas.microsoft.com/office/drawing/2014/main" id="{869D21E5-2039-4BD9-9596-40E66A3F89F8}"/>
              </a:ext>
            </a:extLst>
          </p:cNvPr>
          <p:cNvGrpSpPr/>
          <p:nvPr/>
        </p:nvGrpSpPr>
        <p:grpSpPr>
          <a:xfrm rot="16200000">
            <a:off x="6114231" y="2819174"/>
            <a:ext cx="216756" cy="396842"/>
            <a:chOff x="4141969" y="1252272"/>
            <a:chExt cx="361550" cy="906866"/>
          </a:xfrm>
        </p:grpSpPr>
        <p:sp>
          <p:nvSpPr>
            <p:cNvPr id="270" name="Полилиния: фигура 269">
              <a:extLst>
                <a:ext uri="{FF2B5EF4-FFF2-40B4-BE49-F238E27FC236}">
                  <a16:creationId xmlns:a16="http://schemas.microsoft.com/office/drawing/2014/main" id="{1FF212B0-AFE8-45FE-8370-5B3CD834A3AF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71" name="Полилиния: фигура 270">
              <a:extLst>
                <a:ext uri="{FF2B5EF4-FFF2-40B4-BE49-F238E27FC236}">
                  <a16:creationId xmlns:a16="http://schemas.microsoft.com/office/drawing/2014/main" id="{843B81BE-D1CB-499E-8261-3124F4EE20D7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72" name="Группа 271">
            <a:extLst>
              <a:ext uri="{FF2B5EF4-FFF2-40B4-BE49-F238E27FC236}">
                <a16:creationId xmlns:a16="http://schemas.microsoft.com/office/drawing/2014/main" id="{22489E14-00B9-4A64-AC70-42388E2611F6}"/>
              </a:ext>
            </a:extLst>
          </p:cNvPr>
          <p:cNvGrpSpPr/>
          <p:nvPr/>
        </p:nvGrpSpPr>
        <p:grpSpPr>
          <a:xfrm rot="16200000">
            <a:off x="6115087" y="2302819"/>
            <a:ext cx="216756" cy="396842"/>
            <a:chOff x="4141969" y="1252272"/>
            <a:chExt cx="361550" cy="906866"/>
          </a:xfrm>
        </p:grpSpPr>
        <p:sp>
          <p:nvSpPr>
            <p:cNvPr id="273" name="Полилиния: фигура 272">
              <a:extLst>
                <a:ext uri="{FF2B5EF4-FFF2-40B4-BE49-F238E27FC236}">
                  <a16:creationId xmlns:a16="http://schemas.microsoft.com/office/drawing/2014/main" id="{4B6ED6A8-339C-497C-8BFD-536D3E5C9107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74" name="Полилиния: фигура 273">
              <a:extLst>
                <a:ext uri="{FF2B5EF4-FFF2-40B4-BE49-F238E27FC236}">
                  <a16:creationId xmlns:a16="http://schemas.microsoft.com/office/drawing/2014/main" id="{431AB686-31E1-4A7E-B2EC-13FC0A30FB68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75" name="Группа 274">
            <a:extLst>
              <a:ext uri="{FF2B5EF4-FFF2-40B4-BE49-F238E27FC236}">
                <a16:creationId xmlns:a16="http://schemas.microsoft.com/office/drawing/2014/main" id="{927CF8E3-CDB1-473D-9FD5-B4496B53EF42}"/>
              </a:ext>
            </a:extLst>
          </p:cNvPr>
          <p:cNvGrpSpPr/>
          <p:nvPr/>
        </p:nvGrpSpPr>
        <p:grpSpPr>
          <a:xfrm rot="16200000">
            <a:off x="6115087" y="1791399"/>
            <a:ext cx="216756" cy="396842"/>
            <a:chOff x="4141969" y="1252272"/>
            <a:chExt cx="361550" cy="906866"/>
          </a:xfrm>
        </p:grpSpPr>
        <p:sp>
          <p:nvSpPr>
            <p:cNvPr id="276" name="Полилиния: фигура 275">
              <a:extLst>
                <a:ext uri="{FF2B5EF4-FFF2-40B4-BE49-F238E27FC236}">
                  <a16:creationId xmlns:a16="http://schemas.microsoft.com/office/drawing/2014/main" id="{5B28617F-8721-4E59-BCF2-AA5275CD6BB1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77" name="Полилиния: фигура 276">
              <a:extLst>
                <a:ext uri="{FF2B5EF4-FFF2-40B4-BE49-F238E27FC236}">
                  <a16:creationId xmlns:a16="http://schemas.microsoft.com/office/drawing/2014/main" id="{82D4FB84-2887-4E38-BEE0-DD1563005E2F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78" name="Группа 277">
            <a:extLst>
              <a:ext uri="{FF2B5EF4-FFF2-40B4-BE49-F238E27FC236}">
                <a16:creationId xmlns:a16="http://schemas.microsoft.com/office/drawing/2014/main" id="{BE961BF4-45CA-4A50-9C5E-F13A006C9D66}"/>
              </a:ext>
            </a:extLst>
          </p:cNvPr>
          <p:cNvGrpSpPr/>
          <p:nvPr/>
        </p:nvGrpSpPr>
        <p:grpSpPr>
          <a:xfrm rot="5400000">
            <a:off x="7705232" y="1779526"/>
            <a:ext cx="216756" cy="396842"/>
            <a:chOff x="4141969" y="1252272"/>
            <a:chExt cx="361550" cy="906866"/>
          </a:xfrm>
        </p:grpSpPr>
        <p:sp>
          <p:nvSpPr>
            <p:cNvPr id="279" name="Полилиния: фигура 278">
              <a:extLst>
                <a:ext uri="{FF2B5EF4-FFF2-40B4-BE49-F238E27FC236}">
                  <a16:creationId xmlns:a16="http://schemas.microsoft.com/office/drawing/2014/main" id="{C69E3A0D-32B4-4E53-8233-27CFD2D6D8B0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80" name="Полилиния: фигура 279">
              <a:extLst>
                <a:ext uri="{FF2B5EF4-FFF2-40B4-BE49-F238E27FC236}">
                  <a16:creationId xmlns:a16="http://schemas.microsoft.com/office/drawing/2014/main" id="{0328EDB6-1AF9-4426-ADE8-0F40E78FCD82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81" name="Группа 280">
            <a:extLst>
              <a:ext uri="{FF2B5EF4-FFF2-40B4-BE49-F238E27FC236}">
                <a16:creationId xmlns:a16="http://schemas.microsoft.com/office/drawing/2014/main" id="{7A855336-3962-4537-911D-6AF645B90BE3}"/>
              </a:ext>
            </a:extLst>
          </p:cNvPr>
          <p:cNvGrpSpPr/>
          <p:nvPr/>
        </p:nvGrpSpPr>
        <p:grpSpPr>
          <a:xfrm rot="5400000">
            <a:off x="7704376" y="2295881"/>
            <a:ext cx="216756" cy="396842"/>
            <a:chOff x="4141969" y="1252272"/>
            <a:chExt cx="361550" cy="906866"/>
          </a:xfrm>
        </p:grpSpPr>
        <p:sp>
          <p:nvSpPr>
            <p:cNvPr id="282" name="Полилиния: фигура 281">
              <a:extLst>
                <a:ext uri="{FF2B5EF4-FFF2-40B4-BE49-F238E27FC236}">
                  <a16:creationId xmlns:a16="http://schemas.microsoft.com/office/drawing/2014/main" id="{2EF48672-7416-4E44-B6C6-609910035A1C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83" name="Полилиния: фигура 282">
              <a:extLst>
                <a:ext uri="{FF2B5EF4-FFF2-40B4-BE49-F238E27FC236}">
                  <a16:creationId xmlns:a16="http://schemas.microsoft.com/office/drawing/2014/main" id="{0C998F2F-D049-4D26-9EF6-ED4E4756E76C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84" name="Группа 283">
            <a:extLst>
              <a:ext uri="{FF2B5EF4-FFF2-40B4-BE49-F238E27FC236}">
                <a16:creationId xmlns:a16="http://schemas.microsoft.com/office/drawing/2014/main" id="{2AA958A7-2E3A-4A98-9F00-FFBAD85B3DA1}"/>
              </a:ext>
            </a:extLst>
          </p:cNvPr>
          <p:cNvGrpSpPr/>
          <p:nvPr/>
        </p:nvGrpSpPr>
        <p:grpSpPr>
          <a:xfrm rot="5400000">
            <a:off x="7704376" y="2807301"/>
            <a:ext cx="216756" cy="396842"/>
            <a:chOff x="4141969" y="1252272"/>
            <a:chExt cx="361550" cy="906866"/>
          </a:xfrm>
        </p:grpSpPr>
        <p:sp>
          <p:nvSpPr>
            <p:cNvPr id="285" name="Полилиния: фигура 284">
              <a:extLst>
                <a:ext uri="{FF2B5EF4-FFF2-40B4-BE49-F238E27FC236}">
                  <a16:creationId xmlns:a16="http://schemas.microsoft.com/office/drawing/2014/main" id="{1798FD0D-13AC-4381-B629-E92762E9CBF2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86" name="Полилиния: фигура 285">
              <a:extLst>
                <a:ext uri="{FF2B5EF4-FFF2-40B4-BE49-F238E27FC236}">
                  <a16:creationId xmlns:a16="http://schemas.microsoft.com/office/drawing/2014/main" id="{E64DEE3D-DAAD-436A-A242-33F5C702A17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87" name="Группа 286">
            <a:extLst>
              <a:ext uri="{FF2B5EF4-FFF2-40B4-BE49-F238E27FC236}">
                <a16:creationId xmlns:a16="http://schemas.microsoft.com/office/drawing/2014/main" id="{90994FEA-3E82-47D7-B1C2-A14246CB3BAE}"/>
              </a:ext>
            </a:extLst>
          </p:cNvPr>
          <p:cNvGrpSpPr/>
          <p:nvPr/>
        </p:nvGrpSpPr>
        <p:grpSpPr>
          <a:xfrm rot="5400000">
            <a:off x="6653051" y="1782135"/>
            <a:ext cx="216756" cy="396842"/>
            <a:chOff x="4141969" y="1252272"/>
            <a:chExt cx="361550" cy="906866"/>
          </a:xfrm>
        </p:grpSpPr>
        <p:sp>
          <p:nvSpPr>
            <p:cNvPr id="288" name="Полилиния: фигура 287">
              <a:extLst>
                <a:ext uri="{FF2B5EF4-FFF2-40B4-BE49-F238E27FC236}">
                  <a16:creationId xmlns:a16="http://schemas.microsoft.com/office/drawing/2014/main" id="{6F8E1458-473F-48F9-872E-02BAC0425E2C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89" name="Полилиния: фигура 288">
              <a:extLst>
                <a:ext uri="{FF2B5EF4-FFF2-40B4-BE49-F238E27FC236}">
                  <a16:creationId xmlns:a16="http://schemas.microsoft.com/office/drawing/2014/main" id="{7690C4A1-698F-43C3-9CEE-D1FB3A86F675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90" name="Группа 289">
            <a:extLst>
              <a:ext uri="{FF2B5EF4-FFF2-40B4-BE49-F238E27FC236}">
                <a16:creationId xmlns:a16="http://schemas.microsoft.com/office/drawing/2014/main" id="{44DBC927-BFC5-4307-8D59-4F2AE96CB18D}"/>
              </a:ext>
            </a:extLst>
          </p:cNvPr>
          <p:cNvGrpSpPr/>
          <p:nvPr/>
        </p:nvGrpSpPr>
        <p:grpSpPr>
          <a:xfrm rot="5400000">
            <a:off x="7150602" y="1780301"/>
            <a:ext cx="216756" cy="396842"/>
            <a:chOff x="4141969" y="1252272"/>
            <a:chExt cx="361550" cy="906866"/>
          </a:xfrm>
        </p:grpSpPr>
        <p:sp>
          <p:nvSpPr>
            <p:cNvPr id="291" name="Полилиния: фигура 290">
              <a:extLst>
                <a:ext uri="{FF2B5EF4-FFF2-40B4-BE49-F238E27FC236}">
                  <a16:creationId xmlns:a16="http://schemas.microsoft.com/office/drawing/2014/main" id="{D1C2A7F5-AC27-4BA7-9785-CAEF3755788D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92" name="Полилиния: фигура 291">
              <a:extLst>
                <a:ext uri="{FF2B5EF4-FFF2-40B4-BE49-F238E27FC236}">
                  <a16:creationId xmlns:a16="http://schemas.microsoft.com/office/drawing/2014/main" id="{F8063389-CE50-4EDD-A496-9DE0497EB82C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93" name="Группа 292">
            <a:extLst>
              <a:ext uri="{FF2B5EF4-FFF2-40B4-BE49-F238E27FC236}">
                <a16:creationId xmlns:a16="http://schemas.microsoft.com/office/drawing/2014/main" id="{F0D718DA-77D9-4951-9741-2F80F295587E}"/>
              </a:ext>
            </a:extLst>
          </p:cNvPr>
          <p:cNvGrpSpPr/>
          <p:nvPr/>
        </p:nvGrpSpPr>
        <p:grpSpPr>
          <a:xfrm>
            <a:off x="6381002" y="1540848"/>
            <a:ext cx="216756" cy="396842"/>
            <a:chOff x="4141969" y="1252272"/>
            <a:chExt cx="361550" cy="906866"/>
          </a:xfrm>
        </p:grpSpPr>
        <p:sp>
          <p:nvSpPr>
            <p:cNvPr id="294" name="Полилиния: фигура 293">
              <a:extLst>
                <a:ext uri="{FF2B5EF4-FFF2-40B4-BE49-F238E27FC236}">
                  <a16:creationId xmlns:a16="http://schemas.microsoft.com/office/drawing/2014/main" id="{72A13102-27C9-478E-8C16-690B6D366C81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95" name="Полилиния: фигура 294">
              <a:extLst>
                <a:ext uri="{FF2B5EF4-FFF2-40B4-BE49-F238E27FC236}">
                  <a16:creationId xmlns:a16="http://schemas.microsoft.com/office/drawing/2014/main" id="{54E0DFD3-FA3B-4417-BBCD-002AA5E4C013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96" name="Группа 295">
            <a:extLst>
              <a:ext uri="{FF2B5EF4-FFF2-40B4-BE49-F238E27FC236}">
                <a16:creationId xmlns:a16="http://schemas.microsoft.com/office/drawing/2014/main" id="{7B252CA0-791C-41DA-9A6F-C500ECCE7A29}"/>
              </a:ext>
            </a:extLst>
          </p:cNvPr>
          <p:cNvGrpSpPr/>
          <p:nvPr/>
        </p:nvGrpSpPr>
        <p:grpSpPr>
          <a:xfrm>
            <a:off x="6894805" y="1538383"/>
            <a:ext cx="216756" cy="396842"/>
            <a:chOff x="4141969" y="1252272"/>
            <a:chExt cx="361550" cy="906866"/>
          </a:xfrm>
        </p:grpSpPr>
        <p:sp>
          <p:nvSpPr>
            <p:cNvPr id="297" name="Полилиния: фигура 296">
              <a:extLst>
                <a:ext uri="{FF2B5EF4-FFF2-40B4-BE49-F238E27FC236}">
                  <a16:creationId xmlns:a16="http://schemas.microsoft.com/office/drawing/2014/main" id="{070FAFD6-B2D6-44C1-BF35-48FA875FE2A9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298" name="Полилиния: фигура 297">
              <a:extLst>
                <a:ext uri="{FF2B5EF4-FFF2-40B4-BE49-F238E27FC236}">
                  <a16:creationId xmlns:a16="http://schemas.microsoft.com/office/drawing/2014/main" id="{F7BA4AF1-3ED9-42EB-8754-D1CA08D97E22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299" name="Группа 298">
            <a:extLst>
              <a:ext uri="{FF2B5EF4-FFF2-40B4-BE49-F238E27FC236}">
                <a16:creationId xmlns:a16="http://schemas.microsoft.com/office/drawing/2014/main" id="{52E21001-ED83-41E8-9DEB-FCA4ACD25883}"/>
              </a:ext>
            </a:extLst>
          </p:cNvPr>
          <p:cNvGrpSpPr/>
          <p:nvPr/>
        </p:nvGrpSpPr>
        <p:grpSpPr>
          <a:xfrm>
            <a:off x="7406225" y="1538383"/>
            <a:ext cx="216756" cy="396842"/>
            <a:chOff x="4141969" y="1252272"/>
            <a:chExt cx="361550" cy="906866"/>
          </a:xfrm>
        </p:grpSpPr>
        <p:sp>
          <p:nvSpPr>
            <p:cNvPr id="300" name="Полилиния: фигура 299">
              <a:extLst>
                <a:ext uri="{FF2B5EF4-FFF2-40B4-BE49-F238E27FC236}">
                  <a16:creationId xmlns:a16="http://schemas.microsoft.com/office/drawing/2014/main" id="{B2E266B4-4247-4B0C-B228-65436FCFEF3F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01" name="Полилиния: фигура 300">
              <a:extLst>
                <a:ext uri="{FF2B5EF4-FFF2-40B4-BE49-F238E27FC236}">
                  <a16:creationId xmlns:a16="http://schemas.microsoft.com/office/drawing/2014/main" id="{0A59B867-E95E-4D74-A838-A20E68ECE23D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02" name="Группа 301">
            <a:extLst>
              <a:ext uri="{FF2B5EF4-FFF2-40B4-BE49-F238E27FC236}">
                <a16:creationId xmlns:a16="http://schemas.microsoft.com/office/drawing/2014/main" id="{A3E166F2-E831-4289-84DD-A2767B641EFE}"/>
              </a:ext>
            </a:extLst>
          </p:cNvPr>
          <p:cNvGrpSpPr/>
          <p:nvPr/>
        </p:nvGrpSpPr>
        <p:grpSpPr>
          <a:xfrm rot="10800000">
            <a:off x="7408896" y="3090558"/>
            <a:ext cx="216756" cy="396842"/>
            <a:chOff x="4141969" y="1252272"/>
            <a:chExt cx="361550" cy="906866"/>
          </a:xfrm>
        </p:grpSpPr>
        <p:sp>
          <p:nvSpPr>
            <p:cNvPr id="303" name="Полилиния: фигура 302">
              <a:extLst>
                <a:ext uri="{FF2B5EF4-FFF2-40B4-BE49-F238E27FC236}">
                  <a16:creationId xmlns:a16="http://schemas.microsoft.com/office/drawing/2014/main" id="{BB43587A-C39C-417A-8401-C0767051E0DE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04" name="Полилиния: фигура 303">
              <a:extLst>
                <a:ext uri="{FF2B5EF4-FFF2-40B4-BE49-F238E27FC236}">
                  <a16:creationId xmlns:a16="http://schemas.microsoft.com/office/drawing/2014/main" id="{56AA1532-3EF8-480E-8D3D-B0E75C450B6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05" name="Группа 304">
            <a:extLst>
              <a:ext uri="{FF2B5EF4-FFF2-40B4-BE49-F238E27FC236}">
                <a16:creationId xmlns:a16="http://schemas.microsoft.com/office/drawing/2014/main" id="{09821A17-8700-461C-B2ED-7A41A3805BA5}"/>
              </a:ext>
            </a:extLst>
          </p:cNvPr>
          <p:cNvGrpSpPr/>
          <p:nvPr/>
        </p:nvGrpSpPr>
        <p:grpSpPr>
          <a:xfrm rot="10800000">
            <a:off x="6892541" y="3089702"/>
            <a:ext cx="216756" cy="396842"/>
            <a:chOff x="4141969" y="1252272"/>
            <a:chExt cx="361550" cy="906866"/>
          </a:xfrm>
        </p:grpSpPr>
        <p:sp>
          <p:nvSpPr>
            <p:cNvPr id="306" name="Полилиния: фигура 305">
              <a:extLst>
                <a:ext uri="{FF2B5EF4-FFF2-40B4-BE49-F238E27FC236}">
                  <a16:creationId xmlns:a16="http://schemas.microsoft.com/office/drawing/2014/main" id="{33D58B65-94BD-48E0-A99A-18E6D628AE54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07" name="Полилиния: фигура 306">
              <a:extLst>
                <a:ext uri="{FF2B5EF4-FFF2-40B4-BE49-F238E27FC236}">
                  <a16:creationId xmlns:a16="http://schemas.microsoft.com/office/drawing/2014/main" id="{33FE483F-4F26-4502-AEE6-2D930CAC25DE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08" name="Группа 307">
            <a:extLst>
              <a:ext uri="{FF2B5EF4-FFF2-40B4-BE49-F238E27FC236}">
                <a16:creationId xmlns:a16="http://schemas.microsoft.com/office/drawing/2014/main" id="{113BED55-5262-47B4-BEBB-327D53AD49F0}"/>
              </a:ext>
            </a:extLst>
          </p:cNvPr>
          <p:cNvGrpSpPr/>
          <p:nvPr/>
        </p:nvGrpSpPr>
        <p:grpSpPr>
          <a:xfrm rot="10800000">
            <a:off x="6381121" y="3089702"/>
            <a:ext cx="216756" cy="396842"/>
            <a:chOff x="4141969" y="1252272"/>
            <a:chExt cx="361550" cy="906866"/>
          </a:xfrm>
        </p:grpSpPr>
        <p:sp>
          <p:nvSpPr>
            <p:cNvPr id="309" name="Полилиния: фигура 308">
              <a:extLst>
                <a:ext uri="{FF2B5EF4-FFF2-40B4-BE49-F238E27FC236}">
                  <a16:creationId xmlns:a16="http://schemas.microsoft.com/office/drawing/2014/main" id="{D02F91F2-FA90-484A-BD0F-3C13BA80A6F4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10" name="Полилиния: фигура 309">
              <a:extLst>
                <a:ext uri="{FF2B5EF4-FFF2-40B4-BE49-F238E27FC236}">
                  <a16:creationId xmlns:a16="http://schemas.microsoft.com/office/drawing/2014/main" id="{DCF02B80-4441-411F-9455-3D6D6E2BC66F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11" name="Группа 310">
            <a:extLst>
              <a:ext uri="{FF2B5EF4-FFF2-40B4-BE49-F238E27FC236}">
                <a16:creationId xmlns:a16="http://schemas.microsoft.com/office/drawing/2014/main" id="{DA9E5DA8-8C37-4F85-8D15-E5CEAEABA9E7}"/>
              </a:ext>
            </a:extLst>
          </p:cNvPr>
          <p:cNvGrpSpPr/>
          <p:nvPr/>
        </p:nvGrpSpPr>
        <p:grpSpPr>
          <a:xfrm>
            <a:off x="6893781" y="2564386"/>
            <a:ext cx="216756" cy="396842"/>
            <a:chOff x="4141969" y="1252272"/>
            <a:chExt cx="361550" cy="906866"/>
          </a:xfrm>
        </p:grpSpPr>
        <p:sp>
          <p:nvSpPr>
            <p:cNvPr id="312" name="Полилиния: фигура 311">
              <a:extLst>
                <a:ext uri="{FF2B5EF4-FFF2-40B4-BE49-F238E27FC236}">
                  <a16:creationId xmlns:a16="http://schemas.microsoft.com/office/drawing/2014/main" id="{19940E70-8DFA-4EE4-A04B-42B64BE78B8D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13" name="Полилиния: фигура 312">
              <a:extLst>
                <a:ext uri="{FF2B5EF4-FFF2-40B4-BE49-F238E27FC236}">
                  <a16:creationId xmlns:a16="http://schemas.microsoft.com/office/drawing/2014/main" id="{1FE310F7-92A2-4F3A-9351-4EDDEB4E7EE9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14" name="Группа 313">
            <a:extLst>
              <a:ext uri="{FF2B5EF4-FFF2-40B4-BE49-F238E27FC236}">
                <a16:creationId xmlns:a16="http://schemas.microsoft.com/office/drawing/2014/main" id="{94D9B3B6-3E59-4967-9B42-6ABC1CF16DFC}"/>
              </a:ext>
            </a:extLst>
          </p:cNvPr>
          <p:cNvGrpSpPr/>
          <p:nvPr/>
        </p:nvGrpSpPr>
        <p:grpSpPr>
          <a:xfrm rot="5400000">
            <a:off x="7150602" y="2319278"/>
            <a:ext cx="216756" cy="396842"/>
            <a:chOff x="4141969" y="1252272"/>
            <a:chExt cx="361550" cy="906866"/>
          </a:xfrm>
        </p:grpSpPr>
        <p:sp>
          <p:nvSpPr>
            <p:cNvPr id="315" name="Полилиния: фигура 314">
              <a:extLst>
                <a:ext uri="{FF2B5EF4-FFF2-40B4-BE49-F238E27FC236}">
                  <a16:creationId xmlns:a16="http://schemas.microsoft.com/office/drawing/2014/main" id="{85DA4A20-7F2C-44AA-A70A-18D52665D964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16" name="Полилиния: фигура 315">
              <a:extLst>
                <a:ext uri="{FF2B5EF4-FFF2-40B4-BE49-F238E27FC236}">
                  <a16:creationId xmlns:a16="http://schemas.microsoft.com/office/drawing/2014/main" id="{475328B3-BF93-44EC-AE9D-B78BC12D50FE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17" name="Группа 316">
            <a:extLst>
              <a:ext uri="{FF2B5EF4-FFF2-40B4-BE49-F238E27FC236}">
                <a16:creationId xmlns:a16="http://schemas.microsoft.com/office/drawing/2014/main" id="{922BCD17-0181-4E57-B11B-34A1BFF5261A}"/>
              </a:ext>
            </a:extLst>
          </p:cNvPr>
          <p:cNvGrpSpPr/>
          <p:nvPr/>
        </p:nvGrpSpPr>
        <p:grpSpPr>
          <a:xfrm>
            <a:off x="6893781" y="2048568"/>
            <a:ext cx="216756" cy="396842"/>
            <a:chOff x="4141969" y="1252272"/>
            <a:chExt cx="361550" cy="906866"/>
          </a:xfrm>
        </p:grpSpPr>
        <p:sp>
          <p:nvSpPr>
            <p:cNvPr id="318" name="Полилиния: фигура 317">
              <a:extLst>
                <a:ext uri="{FF2B5EF4-FFF2-40B4-BE49-F238E27FC236}">
                  <a16:creationId xmlns:a16="http://schemas.microsoft.com/office/drawing/2014/main" id="{5A227DFE-F735-452C-B77F-B48B18F34BCA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19" name="Полилиния: фигура 318">
              <a:extLst>
                <a:ext uri="{FF2B5EF4-FFF2-40B4-BE49-F238E27FC236}">
                  <a16:creationId xmlns:a16="http://schemas.microsoft.com/office/drawing/2014/main" id="{9D54B7ED-84F8-4493-A632-ED6DDC791952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20" name="Группа 319">
            <a:extLst>
              <a:ext uri="{FF2B5EF4-FFF2-40B4-BE49-F238E27FC236}">
                <a16:creationId xmlns:a16="http://schemas.microsoft.com/office/drawing/2014/main" id="{50A266DF-9F58-49E0-A9FE-406D26207A97}"/>
              </a:ext>
            </a:extLst>
          </p:cNvPr>
          <p:cNvGrpSpPr/>
          <p:nvPr/>
        </p:nvGrpSpPr>
        <p:grpSpPr>
          <a:xfrm rot="5400000">
            <a:off x="6653051" y="2318579"/>
            <a:ext cx="216756" cy="396842"/>
            <a:chOff x="4141969" y="1252272"/>
            <a:chExt cx="361550" cy="906866"/>
          </a:xfrm>
        </p:grpSpPr>
        <p:sp>
          <p:nvSpPr>
            <p:cNvPr id="321" name="Полилиния: фигура 320">
              <a:extLst>
                <a:ext uri="{FF2B5EF4-FFF2-40B4-BE49-F238E27FC236}">
                  <a16:creationId xmlns:a16="http://schemas.microsoft.com/office/drawing/2014/main" id="{7EACECDB-D2FE-41A5-94CC-8D3B2F6CBC4E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22" name="Полилиния: фигура 321">
              <a:extLst>
                <a:ext uri="{FF2B5EF4-FFF2-40B4-BE49-F238E27FC236}">
                  <a16:creationId xmlns:a16="http://schemas.microsoft.com/office/drawing/2014/main" id="{D24E7A3F-653E-48AA-81E5-696CA9931372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23" name="Группа 322">
            <a:extLst>
              <a:ext uri="{FF2B5EF4-FFF2-40B4-BE49-F238E27FC236}">
                <a16:creationId xmlns:a16="http://schemas.microsoft.com/office/drawing/2014/main" id="{9981CCC6-36BA-4413-9F2D-1707632155A6}"/>
              </a:ext>
            </a:extLst>
          </p:cNvPr>
          <p:cNvGrpSpPr/>
          <p:nvPr/>
        </p:nvGrpSpPr>
        <p:grpSpPr>
          <a:xfrm>
            <a:off x="6401632" y="2048568"/>
            <a:ext cx="216756" cy="396842"/>
            <a:chOff x="4141969" y="1252272"/>
            <a:chExt cx="361550" cy="906866"/>
          </a:xfrm>
        </p:grpSpPr>
        <p:sp>
          <p:nvSpPr>
            <p:cNvPr id="324" name="Полилиния: фигура 323">
              <a:extLst>
                <a:ext uri="{FF2B5EF4-FFF2-40B4-BE49-F238E27FC236}">
                  <a16:creationId xmlns:a16="http://schemas.microsoft.com/office/drawing/2014/main" id="{0BF3D6D9-07B4-4EFB-8D72-2975F9C05A6A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25" name="Полилиния: фигура 324">
              <a:extLst>
                <a:ext uri="{FF2B5EF4-FFF2-40B4-BE49-F238E27FC236}">
                  <a16:creationId xmlns:a16="http://schemas.microsoft.com/office/drawing/2014/main" id="{42F7BCFD-1B31-43F4-943A-8E93D38745D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26" name="Группа 325">
            <a:extLst>
              <a:ext uri="{FF2B5EF4-FFF2-40B4-BE49-F238E27FC236}">
                <a16:creationId xmlns:a16="http://schemas.microsoft.com/office/drawing/2014/main" id="{653E0757-1BE7-4AB6-A2DC-1508A51C66C4}"/>
              </a:ext>
            </a:extLst>
          </p:cNvPr>
          <p:cNvGrpSpPr/>
          <p:nvPr/>
        </p:nvGrpSpPr>
        <p:grpSpPr>
          <a:xfrm>
            <a:off x="7406085" y="2048568"/>
            <a:ext cx="216756" cy="396842"/>
            <a:chOff x="4141969" y="1252272"/>
            <a:chExt cx="361550" cy="906866"/>
          </a:xfrm>
        </p:grpSpPr>
        <p:sp>
          <p:nvSpPr>
            <p:cNvPr id="327" name="Полилиния: фигура 326">
              <a:extLst>
                <a:ext uri="{FF2B5EF4-FFF2-40B4-BE49-F238E27FC236}">
                  <a16:creationId xmlns:a16="http://schemas.microsoft.com/office/drawing/2014/main" id="{758D4A10-A279-4B03-A65C-C1A4A9BE9602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28" name="Полилиния: фигура 327">
              <a:extLst>
                <a:ext uri="{FF2B5EF4-FFF2-40B4-BE49-F238E27FC236}">
                  <a16:creationId xmlns:a16="http://schemas.microsoft.com/office/drawing/2014/main" id="{048F1A75-A74D-4AD9-BB4B-294BAD63CD5C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29" name="Группа 328">
            <a:extLst>
              <a:ext uri="{FF2B5EF4-FFF2-40B4-BE49-F238E27FC236}">
                <a16:creationId xmlns:a16="http://schemas.microsoft.com/office/drawing/2014/main" id="{C6FC522A-C074-4F13-9756-FE6F4093A01E}"/>
              </a:ext>
            </a:extLst>
          </p:cNvPr>
          <p:cNvGrpSpPr/>
          <p:nvPr/>
        </p:nvGrpSpPr>
        <p:grpSpPr>
          <a:xfrm>
            <a:off x="6396230" y="2575401"/>
            <a:ext cx="216756" cy="396842"/>
            <a:chOff x="4141969" y="1252272"/>
            <a:chExt cx="361550" cy="906866"/>
          </a:xfrm>
        </p:grpSpPr>
        <p:sp>
          <p:nvSpPr>
            <p:cNvPr id="330" name="Полилиния: фигура 329">
              <a:extLst>
                <a:ext uri="{FF2B5EF4-FFF2-40B4-BE49-F238E27FC236}">
                  <a16:creationId xmlns:a16="http://schemas.microsoft.com/office/drawing/2014/main" id="{9569095F-17CC-4D16-A3F9-538FE989232B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31" name="Полилиния: фигура 330">
              <a:extLst>
                <a:ext uri="{FF2B5EF4-FFF2-40B4-BE49-F238E27FC236}">
                  <a16:creationId xmlns:a16="http://schemas.microsoft.com/office/drawing/2014/main" id="{1E90E125-1F81-46DB-8888-F66D7B292844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32" name="Группа 331">
            <a:extLst>
              <a:ext uri="{FF2B5EF4-FFF2-40B4-BE49-F238E27FC236}">
                <a16:creationId xmlns:a16="http://schemas.microsoft.com/office/drawing/2014/main" id="{BBFD65B2-612A-4DA2-806A-5F4ED7A607FE}"/>
              </a:ext>
            </a:extLst>
          </p:cNvPr>
          <p:cNvGrpSpPr/>
          <p:nvPr/>
        </p:nvGrpSpPr>
        <p:grpSpPr>
          <a:xfrm>
            <a:off x="7406085" y="2575401"/>
            <a:ext cx="216756" cy="396842"/>
            <a:chOff x="4141969" y="1252272"/>
            <a:chExt cx="361550" cy="906866"/>
          </a:xfrm>
        </p:grpSpPr>
        <p:sp>
          <p:nvSpPr>
            <p:cNvPr id="333" name="Полилиния: фигура 332">
              <a:extLst>
                <a:ext uri="{FF2B5EF4-FFF2-40B4-BE49-F238E27FC236}">
                  <a16:creationId xmlns:a16="http://schemas.microsoft.com/office/drawing/2014/main" id="{316FEEB8-7311-4279-ABF6-501D20400A3F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34" name="Полилиния: фигура 333">
              <a:extLst>
                <a:ext uri="{FF2B5EF4-FFF2-40B4-BE49-F238E27FC236}">
                  <a16:creationId xmlns:a16="http://schemas.microsoft.com/office/drawing/2014/main" id="{685BFB4D-DAFE-4614-B97C-8B19E687097D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35" name="Группа 334">
            <a:extLst>
              <a:ext uri="{FF2B5EF4-FFF2-40B4-BE49-F238E27FC236}">
                <a16:creationId xmlns:a16="http://schemas.microsoft.com/office/drawing/2014/main" id="{82D1784D-75AA-4E91-A3FC-317FD7E365E4}"/>
              </a:ext>
            </a:extLst>
          </p:cNvPr>
          <p:cNvGrpSpPr/>
          <p:nvPr/>
        </p:nvGrpSpPr>
        <p:grpSpPr>
          <a:xfrm rot="5400000">
            <a:off x="7157310" y="2831089"/>
            <a:ext cx="216756" cy="396842"/>
            <a:chOff x="4141969" y="1252272"/>
            <a:chExt cx="361550" cy="906866"/>
          </a:xfrm>
        </p:grpSpPr>
        <p:sp>
          <p:nvSpPr>
            <p:cNvPr id="336" name="Полилиния: фигура 335">
              <a:extLst>
                <a:ext uri="{FF2B5EF4-FFF2-40B4-BE49-F238E27FC236}">
                  <a16:creationId xmlns:a16="http://schemas.microsoft.com/office/drawing/2014/main" id="{B8D1EB35-7400-488A-87F2-2F95A6878ACF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37" name="Полилиния: фигура 336">
              <a:extLst>
                <a:ext uri="{FF2B5EF4-FFF2-40B4-BE49-F238E27FC236}">
                  <a16:creationId xmlns:a16="http://schemas.microsoft.com/office/drawing/2014/main" id="{D211DDD4-84CD-4157-BF4F-E23D7914ADB3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338" name="Группа 337">
            <a:extLst>
              <a:ext uri="{FF2B5EF4-FFF2-40B4-BE49-F238E27FC236}">
                <a16:creationId xmlns:a16="http://schemas.microsoft.com/office/drawing/2014/main" id="{7F26C0B9-2F27-4DFC-B8CA-EE694A4D3A4D}"/>
              </a:ext>
            </a:extLst>
          </p:cNvPr>
          <p:cNvGrpSpPr/>
          <p:nvPr/>
        </p:nvGrpSpPr>
        <p:grpSpPr>
          <a:xfrm rot="5400000">
            <a:off x="6659759" y="2830390"/>
            <a:ext cx="216756" cy="396842"/>
            <a:chOff x="4141969" y="1252272"/>
            <a:chExt cx="361550" cy="906866"/>
          </a:xfrm>
        </p:grpSpPr>
        <p:sp>
          <p:nvSpPr>
            <p:cNvPr id="339" name="Полилиния: фигура 338">
              <a:extLst>
                <a:ext uri="{FF2B5EF4-FFF2-40B4-BE49-F238E27FC236}">
                  <a16:creationId xmlns:a16="http://schemas.microsoft.com/office/drawing/2014/main" id="{5A385E73-21BD-4F3B-8F57-5815A75186D3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40" name="Полилиния: фигура 339">
              <a:extLst>
                <a:ext uri="{FF2B5EF4-FFF2-40B4-BE49-F238E27FC236}">
                  <a16:creationId xmlns:a16="http://schemas.microsoft.com/office/drawing/2014/main" id="{482102D8-4447-497B-B5CC-2CDA4A7AE6D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sp>
        <p:nvSpPr>
          <p:cNvPr id="341" name="Овал 340">
            <a:extLst>
              <a:ext uri="{FF2B5EF4-FFF2-40B4-BE49-F238E27FC236}">
                <a16:creationId xmlns:a16="http://schemas.microsoft.com/office/drawing/2014/main" id="{8E0BD2BB-6E5E-473B-89E7-9FB56C20D117}"/>
              </a:ext>
            </a:extLst>
          </p:cNvPr>
          <p:cNvSpPr/>
          <p:nvPr/>
        </p:nvSpPr>
        <p:spPr>
          <a:xfrm rot="16200000">
            <a:off x="6185651" y="2884299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42" name="Овал 341">
            <a:extLst>
              <a:ext uri="{FF2B5EF4-FFF2-40B4-BE49-F238E27FC236}">
                <a16:creationId xmlns:a16="http://schemas.microsoft.com/office/drawing/2014/main" id="{21F76ACD-B3C2-4710-9035-57FF6565010A}"/>
              </a:ext>
            </a:extLst>
          </p:cNvPr>
          <p:cNvSpPr/>
          <p:nvPr/>
        </p:nvSpPr>
        <p:spPr>
          <a:xfrm rot="16200000">
            <a:off x="6195224" y="3098926"/>
            <a:ext cx="54000" cy="5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43" name="Овал 342">
            <a:extLst>
              <a:ext uri="{FF2B5EF4-FFF2-40B4-BE49-F238E27FC236}">
                <a16:creationId xmlns:a16="http://schemas.microsoft.com/office/drawing/2014/main" id="{BDBB9804-2C06-46BA-BAAE-54B64F18F8B1}"/>
              </a:ext>
            </a:extLst>
          </p:cNvPr>
          <p:cNvSpPr/>
          <p:nvPr/>
        </p:nvSpPr>
        <p:spPr>
          <a:xfrm rot="16200000">
            <a:off x="6174339" y="2582896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44" name="Овал 343">
            <a:extLst>
              <a:ext uri="{FF2B5EF4-FFF2-40B4-BE49-F238E27FC236}">
                <a16:creationId xmlns:a16="http://schemas.microsoft.com/office/drawing/2014/main" id="{7FD7D987-0BB8-437E-91BC-F407E4B4886A}"/>
              </a:ext>
            </a:extLst>
          </p:cNvPr>
          <p:cNvSpPr/>
          <p:nvPr/>
        </p:nvSpPr>
        <p:spPr>
          <a:xfrm rot="16200000">
            <a:off x="6174339" y="2373399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45" name="Овал 344">
            <a:extLst>
              <a:ext uri="{FF2B5EF4-FFF2-40B4-BE49-F238E27FC236}">
                <a16:creationId xmlns:a16="http://schemas.microsoft.com/office/drawing/2014/main" id="{2D7E46A6-B8E8-4692-B507-7BE1BA590C39}"/>
              </a:ext>
            </a:extLst>
          </p:cNvPr>
          <p:cNvSpPr/>
          <p:nvPr/>
        </p:nvSpPr>
        <p:spPr>
          <a:xfrm rot="16200000">
            <a:off x="6193557" y="2073435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46" name="Овал 345">
            <a:extLst>
              <a:ext uri="{FF2B5EF4-FFF2-40B4-BE49-F238E27FC236}">
                <a16:creationId xmlns:a16="http://schemas.microsoft.com/office/drawing/2014/main" id="{D58F27C6-AB4A-4C39-926B-CE8984A151D3}"/>
              </a:ext>
            </a:extLst>
          </p:cNvPr>
          <p:cNvSpPr/>
          <p:nvPr/>
        </p:nvSpPr>
        <p:spPr>
          <a:xfrm rot="16200000">
            <a:off x="6193557" y="1859695"/>
            <a:ext cx="54000" cy="54000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47" name="Овал 346">
            <a:extLst>
              <a:ext uri="{FF2B5EF4-FFF2-40B4-BE49-F238E27FC236}">
                <a16:creationId xmlns:a16="http://schemas.microsoft.com/office/drawing/2014/main" id="{5ABAD001-D413-4FD5-8431-65E9B06524D8}"/>
              </a:ext>
            </a:extLst>
          </p:cNvPr>
          <p:cNvSpPr/>
          <p:nvPr/>
        </p:nvSpPr>
        <p:spPr>
          <a:xfrm rot="5400000">
            <a:off x="7806727" y="2048497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48" name="Овал 347">
            <a:extLst>
              <a:ext uri="{FF2B5EF4-FFF2-40B4-BE49-F238E27FC236}">
                <a16:creationId xmlns:a16="http://schemas.microsoft.com/office/drawing/2014/main" id="{FF1A4E82-A8C8-4CB1-92EF-CCA29B5A6BAF}"/>
              </a:ext>
            </a:extLst>
          </p:cNvPr>
          <p:cNvSpPr/>
          <p:nvPr/>
        </p:nvSpPr>
        <p:spPr>
          <a:xfrm rot="5400000">
            <a:off x="7797154" y="1838950"/>
            <a:ext cx="54000" cy="54000"/>
          </a:xfrm>
          <a:prstGeom prst="ellipse">
            <a:avLst/>
          </a:prstGeom>
          <a:solidFill>
            <a:srgbClr val="08EC0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49" name="Овал 348">
            <a:extLst>
              <a:ext uri="{FF2B5EF4-FFF2-40B4-BE49-F238E27FC236}">
                <a16:creationId xmlns:a16="http://schemas.microsoft.com/office/drawing/2014/main" id="{F3B26333-4FB1-495B-A25B-D08F697AE6A7}"/>
              </a:ext>
            </a:extLst>
          </p:cNvPr>
          <p:cNvSpPr/>
          <p:nvPr/>
        </p:nvSpPr>
        <p:spPr>
          <a:xfrm rot="5400000">
            <a:off x="7818039" y="2354980"/>
            <a:ext cx="54000" cy="54000"/>
          </a:xfrm>
          <a:prstGeom prst="ellipse">
            <a:avLst/>
          </a:prstGeom>
          <a:solidFill>
            <a:srgbClr val="FFC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0" name="Овал 349">
            <a:extLst>
              <a:ext uri="{FF2B5EF4-FFF2-40B4-BE49-F238E27FC236}">
                <a16:creationId xmlns:a16="http://schemas.microsoft.com/office/drawing/2014/main" id="{B5FB93B8-5D98-47FF-AE70-87DD52D0A353}"/>
              </a:ext>
            </a:extLst>
          </p:cNvPr>
          <p:cNvSpPr/>
          <p:nvPr/>
        </p:nvSpPr>
        <p:spPr>
          <a:xfrm rot="5400000">
            <a:off x="7818039" y="2564477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1" name="Овал 350">
            <a:extLst>
              <a:ext uri="{FF2B5EF4-FFF2-40B4-BE49-F238E27FC236}">
                <a16:creationId xmlns:a16="http://schemas.microsoft.com/office/drawing/2014/main" id="{8C3D4A72-91C2-438B-976A-F068830CFDC0}"/>
              </a:ext>
            </a:extLst>
          </p:cNvPr>
          <p:cNvSpPr/>
          <p:nvPr/>
        </p:nvSpPr>
        <p:spPr>
          <a:xfrm rot="5400000">
            <a:off x="7798821" y="2874601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2" name="Овал 351">
            <a:extLst>
              <a:ext uri="{FF2B5EF4-FFF2-40B4-BE49-F238E27FC236}">
                <a16:creationId xmlns:a16="http://schemas.microsoft.com/office/drawing/2014/main" id="{7536AD56-BF60-404E-AADA-6DDD23B933F5}"/>
              </a:ext>
            </a:extLst>
          </p:cNvPr>
          <p:cNvSpPr/>
          <p:nvPr/>
        </p:nvSpPr>
        <p:spPr>
          <a:xfrm rot="5400000">
            <a:off x="7798821" y="3088341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3" name="Овал 352">
            <a:extLst>
              <a:ext uri="{FF2B5EF4-FFF2-40B4-BE49-F238E27FC236}">
                <a16:creationId xmlns:a16="http://schemas.microsoft.com/office/drawing/2014/main" id="{3A34F128-5D52-42A0-B5A1-4FE65CFADF4D}"/>
              </a:ext>
            </a:extLst>
          </p:cNvPr>
          <p:cNvSpPr/>
          <p:nvPr/>
        </p:nvSpPr>
        <p:spPr>
          <a:xfrm>
            <a:off x="6719822" y="1841281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4" name="Овал 353">
            <a:extLst>
              <a:ext uri="{FF2B5EF4-FFF2-40B4-BE49-F238E27FC236}">
                <a16:creationId xmlns:a16="http://schemas.microsoft.com/office/drawing/2014/main" id="{08715953-F168-438A-9121-EB3324A1E503}"/>
              </a:ext>
            </a:extLst>
          </p:cNvPr>
          <p:cNvSpPr/>
          <p:nvPr/>
        </p:nvSpPr>
        <p:spPr>
          <a:xfrm>
            <a:off x="7236171" y="1836926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5" name="Овал 354">
            <a:extLst>
              <a:ext uri="{FF2B5EF4-FFF2-40B4-BE49-F238E27FC236}">
                <a16:creationId xmlns:a16="http://schemas.microsoft.com/office/drawing/2014/main" id="{0B933456-E614-4184-BD9B-8B69F542B69E}"/>
              </a:ext>
            </a:extLst>
          </p:cNvPr>
          <p:cNvSpPr/>
          <p:nvPr/>
        </p:nvSpPr>
        <p:spPr>
          <a:xfrm>
            <a:off x="6565823" y="1702278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6" name="Овал 355">
            <a:extLst>
              <a:ext uri="{FF2B5EF4-FFF2-40B4-BE49-F238E27FC236}">
                <a16:creationId xmlns:a16="http://schemas.microsoft.com/office/drawing/2014/main" id="{2481A87E-96D3-4C55-B97E-CFD6F3A57E44}"/>
              </a:ext>
            </a:extLst>
          </p:cNvPr>
          <p:cNvSpPr/>
          <p:nvPr/>
        </p:nvSpPr>
        <p:spPr>
          <a:xfrm>
            <a:off x="6355804" y="1711830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7" name="Овал 356">
            <a:extLst>
              <a:ext uri="{FF2B5EF4-FFF2-40B4-BE49-F238E27FC236}">
                <a16:creationId xmlns:a16="http://schemas.microsoft.com/office/drawing/2014/main" id="{A2701035-C25C-4FDA-ABA6-A535DDEB5D07}"/>
              </a:ext>
            </a:extLst>
          </p:cNvPr>
          <p:cNvSpPr/>
          <p:nvPr/>
        </p:nvSpPr>
        <p:spPr>
          <a:xfrm>
            <a:off x="6870445" y="1692758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8" name="Овал 357">
            <a:extLst>
              <a:ext uri="{FF2B5EF4-FFF2-40B4-BE49-F238E27FC236}">
                <a16:creationId xmlns:a16="http://schemas.microsoft.com/office/drawing/2014/main" id="{C613C009-EB00-4192-B316-F7EBD15628FA}"/>
              </a:ext>
            </a:extLst>
          </p:cNvPr>
          <p:cNvSpPr/>
          <p:nvPr/>
        </p:nvSpPr>
        <p:spPr>
          <a:xfrm>
            <a:off x="7080414" y="1692758"/>
            <a:ext cx="54000" cy="54000"/>
          </a:xfrm>
          <a:prstGeom prst="ellipse">
            <a:avLst/>
          </a:prstGeom>
          <a:solidFill>
            <a:srgbClr val="7030A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59" name="Овал 358">
            <a:extLst>
              <a:ext uri="{FF2B5EF4-FFF2-40B4-BE49-F238E27FC236}">
                <a16:creationId xmlns:a16="http://schemas.microsoft.com/office/drawing/2014/main" id="{552BE66F-27DB-44AF-B691-F608AB9C406A}"/>
              </a:ext>
            </a:extLst>
          </p:cNvPr>
          <p:cNvSpPr/>
          <p:nvPr/>
        </p:nvSpPr>
        <p:spPr>
          <a:xfrm>
            <a:off x="7375962" y="1706853"/>
            <a:ext cx="54000" cy="54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0" name="Овал 359">
            <a:extLst>
              <a:ext uri="{FF2B5EF4-FFF2-40B4-BE49-F238E27FC236}">
                <a16:creationId xmlns:a16="http://schemas.microsoft.com/office/drawing/2014/main" id="{86461A5C-BF1F-49D0-9575-C1F6512E4C08}"/>
              </a:ext>
            </a:extLst>
          </p:cNvPr>
          <p:cNvSpPr/>
          <p:nvPr/>
        </p:nvSpPr>
        <p:spPr>
          <a:xfrm>
            <a:off x="7590184" y="1706853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1" name="Овал 360">
            <a:extLst>
              <a:ext uri="{FF2B5EF4-FFF2-40B4-BE49-F238E27FC236}">
                <a16:creationId xmlns:a16="http://schemas.microsoft.com/office/drawing/2014/main" id="{0E34E6E2-642E-458C-9AD5-CB95CAE1B70A}"/>
              </a:ext>
            </a:extLst>
          </p:cNvPr>
          <p:cNvSpPr/>
          <p:nvPr/>
        </p:nvSpPr>
        <p:spPr>
          <a:xfrm rot="10800000">
            <a:off x="7386830" y="3278391"/>
            <a:ext cx="54000" cy="54000"/>
          </a:xfrm>
          <a:prstGeom prst="ellipse">
            <a:avLst/>
          </a:prstGeom>
          <a:solidFill>
            <a:srgbClr val="1DD71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2" name="Овал 361">
            <a:extLst>
              <a:ext uri="{FF2B5EF4-FFF2-40B4-BE49-F238E27FC236}">
                <a16:creationId xmlns:a16="http://schemas.microsoft.com/office/drawing/2014/main" id="{CBAE2786-5822-430F-8FBE-F32FAA96AE8F}"/>
              </a:ext>
            </a:extLst>
          </p:cNvPr>
          <p:cNvSpPr/>
          <p:nvPr/>
        </p:nvSpPr>
        <p:spPr>
          <a:xfrm rot="10800000">
            <a:off x="7601929" y="3268840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3" name="Овал 362">
            <a:extLst>
              <a:ext uri="{FF2B5EF4-FFF2-40B4-BE49-F238E27FC236}">
                <a16:creationId xmlns:a16="http://schemas.microsoft.com/office/drawing/2014/main" id="{546CC230-3C85-424B-BF6F-CF3B22AF38FB}"/>
              </a:ext>
            </a:extLst>
          </p:cNvPr>
          <p:cNvSpPr/>
          <p:nvPr/>
        </p:nvSpPr>
        <p:spPr>
          <a:xfrm rot="10800000">
            <a:off x="7084736" y="3289678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4" name="Овал 363">
            <a:extLst>
              <a:ext uri="{FF2B5EF4-FFF2-40B4-BE49-F238E27FC236}">
                <a16:creationId xmlns:a16="http://schemas.microsoft.com/office/drawing/2014/main" id="{73ED5FFD-7B16-4F96-B063-6E705D59E39F}"/>
              </a:ext>
            </a:extLst>
          </p:cNvPr>
          <p:cNvSpPr/>
          <p:nvPr/>
        </p:nvSpPr>
        <p:spPr>
          <a:xfrm rot="10800000">
            <a:off x="6869687" y="3289678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5" name="Овал 364">
            <a:extLst>
              <a:ext uri="{FF2B5EF4-FFF2-40B4-BE49-F238E27FC236}">
                <a16:creationId xmlns:a16="http://schemas.microsoft.com/office/drawing/2014/main" id="{DEAAC72B-6AFD-4904-96AF-9F1E806BEA8A}"/>
              </a:ext>
            </a:extLst>
          </p:cNvPr>
          <p:cNvSpPr/>
          <p:nvPr/>
        </p:nvSpPr>
        <p:spPr>
          <a:xfrm rot="10800000">
            <a:off x="6574139" y="3270503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6" name="Овал 365">
            <a:extLst>
              <a:ext uri="{FF2B5EF4-FFF2-40B4-BE49-F238E27FC236}">
                <a16:creationId xmlns:a16="http://schemas.microsoft.com/office/drawing/2014/main" id="{33762A02-F822-45CB-8812-6A4090156495}"/>
              </a:ext>
            </a:extLst>
          </p:cNvPr>
          <p:cNvSpPr/>
          <p:nvPr/>
        </p:nvSpPr>
        <p:spPr>
          <a:xfrm rot="10800000">
            <a:off x="6359917" y="3270503"/>
            <a:ext cx="54000" cy="54000"/>
          </a:xfrm>
          <a:prstGeom prst="ellipse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7" name="Овал 366">
            <a:extLst>
              <a:ext uri="{FF2B5EF4-FFF2-40B4-BE49-F238E27FC236}">
                <a16:creationId xmlns:a16="http://schemas.microsoft.com/office/drawing/2014/main" id="{BBA2463C-B64E-40CF-BAC8-A421204E0457}"/>
              </a:ext>
            </a:extLst>
          </p:cNvPr>
          <p:cNvSpPr/>
          <p:nvPr/>
        </p:nvSpPr>
        <p:spPr>
          <a:xfrm>
            <a:off x="6721721" y="2060921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8" name="Овал 367">
            <a:extLst>
              <a:ext uri="{FF2B5EF4-FFF2-40B4-BE49-F238E27FC236}">
                <a16:creationId xmlns:a16="http://schemas.microsoft.com/office/drawing/2014/main" id="{C305FEC4-BEB9-4A6D-A8B6-6650CB4C7A7C}"/>
              </a:ext>
            </a:extLst>
          </p:cNvPr>
          <p:cNvSpPr/>
          <p:nvPr/>
        </p:nvSpPr>
        <p:spPr>
          <a:xfrm>
            <a:off x="6585991" y="2208003"/>
            <a:ext cx="54000" cy="54000"/>
          </a:xfrm>
          <a:prstGeom prst="ellipse">
            <a:avLst/>
          </a:prstGeom>
          <a:solidFill>
            <a:srgbClr val="2305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69" name="Овал 368">
            <a:extLst>
              <a:ext uri="{FF2B5EF4-FFF2-40B4-BE49-F238E27FC236}">
                <a16:creationId xmlns:a16="http://schemas.microsoft.com/office/drawing/2014/main" id="{6FF5898C-6990-4880-8D86-079FE756CA13}"/>
              </a:ext>
            </a:extLst>
          </p:cNvPr>
          <p:cNvSpPr/>
          <p:nvPr/>
        </p:nvSpPr>
        <p:spPr>
          <a:xfrm>
            <a:off x="6370892" y="2217554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0" name="Овал 369">
            <a:extLst>
              <a:ext uri="{FF2B5EF4-FFF2-40B4-BE49-F238E27FC236}">
                <a16:creationId xmlns:a16="http://schemas.microsoft.com/office/drawing/2014/main" id="{D7BF5DDE-CBEA-442C-B743-B33693A850EE}"/>
              </a:ext>
            </a:extLst>
          </p:cNvPr>
          <p:cNvSpPr/>
          <p:nvPr/>
        </p:nvSpPr>
        <p:spPr>
          <a:xfrm>
            <a:off x="6865225" y="2196716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1" name="Овал 370">
            <a:extLst>
              <a:ext uri="{FF2B5EF4-FFF2-40B4-BE49-F238E27FC236}">
                <a16:creationId xmlns:a16="http://schemas.microsoft.com/office/drawing/2014/main" id="{0C7B2D54-3F4E-40C7-9867-8234B529196E}"/>
              </a:ext>
            </a:extLst>
          </p:cNvPr>
          <p:cNvSpPr/>
          <p:nvPr/>
        </p:nvSpPr>
        <p:spPr>
          <a:xfrm>
            <a:off x="6726517" y="2374751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2" name="Овал 371">
            <a:extLst>
              <a:ext uri="{FF2B5EF4-FFF2-40B4-BE49-F238E27FC236}">
                <a16:creationId xmlns:a16="http://schemas.microsoft.com/office/drawing/2014/main" id="{7769E91A-69FF-4E5E-964D-053DE19C1C54}"/>
              </a:ext>
            </a:extLst>
          </p:cNvPr>
          <p:cNvSpPr/>
          <p:nvPr/>
        </p:nvSpPr>
        <p:spPr>
          <a:xfrm>
            <a:off x="6721721" y="2577742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3" name="Овал 372">
            <a:extLst>
              <a:ext uri="{FF2B5EF4-FFF2-40B4-BE49-F238E27FC236}">
                <a16:creationId xmlns:a16="http://schemas.microsoft.com/office/drawing/2014/main" id="{276CCE06-D504-4552-BD29-1918EA242BA4}"/>
              </a:ext>
            </a:extLst>
          </p:cNvPr>
          <p:cNvSpPr/>
          <p:nvPr/>
        </p:nvSpPr>
        <p:spPr>
          <a:xfrm>
            <a:off x="7075194" y="2196716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4" name="Овал 373">
            <a:extLst>
              <a:ext uri="{FF2B5EF4-FFF2-40B4-BE49-F238E27FC236}">
                <a16:creationId xmlns:a16="http://schemas.microsoft.com/office/drawing/2014/main" id="{8EB31392-F96A-48EB-999F-B8571727BE0B}"/>
              </a:ext>
            </a:extLst>
          </p:cNvPr>
          <p:cNvSpPr/>
          <p:nvPr/>
        </p:nvSpPr>
        <p:spPr>
          <a:xfrm>
            <a:off x="7374495" y="2749068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5" name="Овал 374">
            <a:extLst>
              <a:ext uri="{FF2B5EF4-FFF2-40B4-BE49-F238E27FC236}">
                <a16:creationId xmlns:a16="http://schemas.microsoft.com/office/drawing/2014/main" id="{69D63E9E-4F9A-4F94-A9EE-8E63DB86FECF}"/>
              </a:ext>
            </a:extLst>
          </p:cNvPr>
          <p:cNvSpPr/>
          <p:nvPr/>
        </p:nvSpPr>
        <p:spPr>
          <a:xfrm>
            <a:off x="7242796" y="2050761"/>
            <a:ext cx="54000" cy="54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6" name="Овал 375">
            <a:extLst>
              <a:ext uri="{FF2B5EF4-FFF2-40B4-BE49-F238E27FC236}">
                <a16:creationId xmlns:a16="http://schemas.microsoft.com/office/drawing/2014/main" id="{E74D133C-4E8A-4668-B194-2EB37DB332E6}"/>
              </a:ext>
            </a:extLst>
          </p:cNvPr>
          <p:cNvSpPr/>
          <p:nvPr/>
        </p:nvSpPr>
        <p:spPr>
          <a:xfrm>
            <a:off x="7370742" y="2215891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7" name="Овал 376">
            <a:extLst>
              <a:ext uri="{FF2B5EF4-FFF2-40B4-BE49-F238E27FC236}">
                <a16:creationId xmlns:a16="http://schemas.microsoft.com/office/drawing/2014/main" id="{5B66D609-E5E3-4CA8-9309-394D410F8820}"/>
              </a:ext>
            </a:extLst>
          </p:cNvPr>
          <p:cNvSpPr/>
          <p:nvPr/>
        </p:nvSpPr>
        <p:spPr>
          <a:xfrm>
            <a:off x="7584964" y="2215891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8" name="Овал 377">
            <a:extLst>
              <a:ext uri="{FF2B5EF4-FFF2-40B4-BE49-F238E27FC236}">
                <a16:creationId xmlns:a16="http://schemas.microsoft.com/office/drawing/2014/main" id="{AF4F6AD5-4119-47A2-AA22-5ACFFCA5D794}"/>
              </a:ext>
            </a:extLst>
          </p:cNvPr>
          <p:cNvSpPr/>
          <p:nvPr/>
        </p:nvSpPr>
        <p:spPr>
          <a:xfrm>
            <a:off x="6366222" y="2739895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79" name="Овал 378">
            <a:extLst>
              <a:ext uri="{FF2B5EF4-FFF2-40B4-BE49-F238E27FC236}">
                <a16:creationId xmlns:a16="http://schemas.microsoft.com/office/drawing/2014/main" id="{B866A667-DC82-4676-983F-EA9DA823293A}"/>
              </a:ext>
            </a:extLst>
          </p:cNvPr>
          <p:cNvSpPr/>
          <p:nvPr/>
        </p:nvSpPr>
        <p:spPr>
          <a:xfrm>
            <a:off x="6583153" y="2739895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0" name="Овал 379">
            <a:extLst>
              <a:ext uri="{FF2B5EF4-FFF2-40B4-BE49-F238E27FC236}">
                <a16:creationId xmlns:a16="http://schemas.microsoft.com/office/drawing/2014/main" id="{B94CA835-81E1-4132-ABBA-554BCA564D53}"/>
              </a:ext>
            </a:extLst>
          </p:cNvPr>
          <p:cNvSpPr/>
          <p:nvPr/>
        </p:nvSpPr>
        <p:spPr>
          <a:xfrm>
            <a:off x="6865741" y="2732107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1" name="Овал 380">
            <a:extLst>
              <a:ext uri="{FF2B5EF4-FFF2-40B4-BE49-F238E27FC236}">
                <a16:creationId xmlns:a16="http://schemas.microsoft.com/office/drawing/2014/main" id="{C1C7B7C6-CFCA-404C-A511-D061ACDC6A5E}"/>
              </a:ext>
            </a:extLst>
          </p:cNvPr>
          <p:cNvSpPr/>
          <p:nvPr/>
        </p:nvSpPr>
        <p:spPr>
          <a:xfrm>
            <a:off x="7081120" y="2732116"/>
            <a:ext cx="54000" cy="54000"/>
          </a:xfrm>
          <a:prstGeom prst="ellipse">
            <a:avLst/>
          </a:prstGeom>
          <a:solidFill>
            <a:srgbClr val="1DD71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2" name="Овал 381">
            <a:extLst>
              <a:ext uri="{FF2B5EF4-FFF2-40B4-BE49-F238E27FC236}">
                <a16:creationId xmlns:a16="http://schemas.microsoft.com/office/drawing/2014/main" id="{94F894F5-91E3-4096-B217-F24241B17DCE}"/>
              </a:ext>
            </a:extLst>
          </p:cNvPr>
          <p:cNvSpPr/>
          <p:nvPr/>
        </p:nvSpPr>
        <p:spPr>
          <a:xfrm>
            <a:off x="7588580" y="2738335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3" name="Овал 382">
            <a:extLst>
              <a:ext uri="{FF2B5EF4-FFF2-40B4-BE49-F238E27FC236}">
                <a16:creationId xmlns:a16="http://schemas.microsoft.com/office/drawing/2014/main" id="{C5923B05-96BD-48B8-9A2C-A72EBAAF8175}"/>
              </a:ext>
            </a:extLst>
          </p:cNvPr>
          <p:cNvSpPr/>
          <p:nvPr/>
        </p:nvSpPr>
        <p:spPr>
          <a:xfrm>
            <a:off x="7238134" y="2378031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4" name="Овал 383">
            <a:extLst>
              <a:ext uri="{FF2B5EF4-FFF2-40B4-BE49-F238E27FC236}">
                <a16:creationId xmlns:a16="http://schemas.microsoft.com/office/drawing/2014/main" id="{476513CD-D60A-40AD-8B02-A534D0274700}"/>
              </a:ext>
            </a:extLst>
          </p:cNvPr>
          <p:cNvSpPr/>
          <p:nvPr/>
        </p:nvSpPr>
        <p:spPr>
          <a:xfrm>
            <a:off x="7242698" y="3108588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5" name="Овал 384">
            <a:extLst>
              <a:ext uri="{FF2B5EF4-FFF2-40B4-BE49-F238E27FC236}">
                <a16:creationId xmlns:a16="http://schemas.microsoft.com/office/drawing/2014/main" id="{B9BA5EFC-7CB2-45AF-A3CB-54C02632B68B}"/>
              </a:ext>
            </a:extLst>
          </p:cNvPr>
          <p:cNvSpPr/>
          <p:nvPr/>
        </p:nvSpPr>
        <p:spPr>
          <a:xfrm>
            <a:off x="7240889" y="2596340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6" name="Овал 385">
            <a:extLst>
              <a:ext uri="{FF2B5EF4-FFF2-40B4-BE49-F238E27FC236}">
                <a16:creationId xmlns:a16="http://schemas.microsoft.com/office/drawing/2014/main" id="{BC391AFB-8D61-4D2A-A74B-637D59FB3115}"/>
              </a:ext>
            </a:extLst>
          </p:cNvPr>
          <p:cNvSpPr/>
          <p:nvPr/>
        </p:nvSpPr>
        <p:spPr>
          <a:xfrm>
            <a:off x="6730832" y="3104404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7" name="Овал 386">
            <a:extLst>
              <a:ext uri="{FF2B5EF4-FFF2-40B4-BE49-F238E27FC236}">
                <a16:creationId xmlns:a16="http://schemas.microsoft.com/office/drawing/2014/main" id="{9D0EFCC7-B709-41ED-9197-220413DDC79B}"/>
              </a:ext>
            </a:extLst>
          </p:cNvPr>
          <p:cNvSpPr/>
          <p:nvPr/>
        </p:nvSpPr>
        <p:spPr>
          <a:xfrm>
            <a:off x="6736521" y="2882856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8" name="Овал 387">
            <a:extLst>
              <a:ext uri="{FF2B5EF4-FFF2-40B4-BE49-F238E27FC236}">
                <a16:creationId xmlns:a16="http://schemas.microsoft.com/office/drawing/2014/main" id="{36878B5D-1A51-4F3F-916E-E81B5E0D1D0E}"/>
              </a:ext>
            </a:extLst>
          </p:cNvPr>
          <p:cNvSpPr/>
          <p:nvPr/>
        </p:nvSpPr>
        <p:spPr>
          <a:xfrm>
            <a:off x="7393015" y="2380742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89" name="Овал 388">
            <a:extLst>
              <a:ext uri="{FF2B5EF4-FFF2-40B4-BE49-F238E27FC236}">
                <a16:creationId xmlns:a16="http://schemas.microsoft.com/office/drawing/2014/main" id="{C27D4047-ECEA-4C07-BFC2-72393983E21A}"/>
              </a:ext>
            </a:extLst>
          </p:cNvPr>
          <p:cNvSpPr/>
          <p:nvPr/>
        </p:nvSpPr>
        <p:spPr>
          <a:xfrm>
            <a:off x="7392917" y="2891725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90" name="Овал 389">
            <a:extLst>
              <a:ext uri="{FF2B5EF4-FFF2-40B4-BE49-F238E27FC236}">
                <a16:creationId xmlns:a16="http://schemas.microsoft.com/office/drawing/2014/main" id="{987F354F-C19B-4A74-8DD8-8826DDDA9582}"/>
              </a:ext>
            </a:extLst>
          </p:cNvPr>
          <p:cNvSpPr/>
          <p:nvPr/>
        </p:nvSpPr>
        <p:spPr>
          <a:xfrm>
            <a:off x="6873044" y="2893966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91" name="Овал 390">
            <a:extLst>
              <a:ext uri="{FF2B5EF4-FFF2-40B4-BE49-F238E27FC236}">
                <a16:creationId xmlns:a16="http://schemas.microsoft.com/office/drawing/2014/main" id="{D35921A4-62DA-41E2-BFD4-57C71BEB3C1B}"/>
              </a:ext>
            </a:extLst>
          </p:cNvPr>
          <p:cNvSpPr/>
          <p:nvPr/>
        </p:nvSpPr>
        <p:spPr>
          <a:xfrm>
            <a:off x="6352212" y="2891725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92" name="Овал 391">
            <a:extLst>
              <a:ext uri="{FF2B5EF4-FFF2-40B4-BE49-F238E27FC236}">
                <a16:creationId xmlns:a16="http://schemas.microsoft.com/office/drawing/2014/main" id="{3D99EE51-8FA0-4792-A9D8-1A212F88D3DC}"/>
              </a:ext>
            </a:extLst>
          </p:cNvPr>
          <p:cNvSpPr/>
          <p:nvPr/>
        </p:nvSpPr>
        <p:spPr>
          <a:xfrm>
            <a:off x="6352819" y="2384323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93" name="Овал 392">
            <a:extLst>
              <a:ext uri="{FF2B5EF4-FFF2-40B4-BE49-F238E27FC236}">
                <a16:creationId xmlns:a16="http://schemas.microsoft.com/office/drawing/2014/main" id="{4F58A9F9-B408-4F78-9772-C7284D7FB08C}"/>
              </a:ext>
            </a:extLst>
          </p:cNvPr>
          <p:cNvSpPr/>
          <p:nvPr/>
        </p:nvSpPr>
        <p:spPr>
          <a:xfrm>
            <a:off x="6866337" y="1843178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94" name="Овал 393">
            <a:extLst>
              <a:ext uri="{FF2B5EF4-FFF2-40B4-BE49-F238E27FC236}">
                <a16:creationId xmlns:a16="http://schemas.microsoft.com/office/drawing/2014/main" id="{290B5D5F-18BD-41B9-833E-EA5E65EF6509}"/>
              </a:ext>
            </a:extLst>
          </p:cNvPr>
          <p:cNvSpPr/>
          <p:nvPr/>
        </p:nvSpPr>
        <p:spPr>
          <a:xfrm>
            <a:off x="7392447" y="1842147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95" name="Овал 394">
            <a:extLst>
              <a:ext uri="{FF2B5EF4-FFF2-40B4-BE49-F238E27FC236}">
                <a16:creationId xmlns:a16="http://schemas.microsoft.com/office/drawing/2014/main" id="{1956B871-DB8F-4E05-B2A5-583AAAE37677}"/>
              </a:ext>
            </a:extLst>
          </p:cNvPr>
          <p:cNvSpPr/>
          <p:nvPr/>
        </p:nvSpPr>
        <p:spPr>
          <a:xfrm>
            <a:off x="6354033" y="1842147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96" name="Овал 395">
            <a:extLst>
              <a:ext uri="{FF2B5EF4-FFF2-40B4-BE49-F238E27FC236}">
                <a16:creationId xmlns:a16="http://schemas.microsoft.com/office/drawing/2014/main" id="{5B8506CA-B986-48FD-B4A0-B6BC2C02C34C}"/>
              </a:ext>
            </a:extLst>
          </p:cNvPr>
          <p:cNvSpPr/>
          <p:nvPr/>
        </p:nvSpPr>
        <p:spPr>
          <a:xfrm>
            <a:off x="6866337" y="2382155"/>
            <a:ext cx="271088" cy="271088"/>
          </a:xfrm>
          <a:prstGeom prst="ellipse">
            <a:avLst/>
          </a:prstGeom>
          <a:solidFill>
            <a:srgbClr val="D5CA85"/>
          </a:solidFill>
          <a:ln w="19050">
            <a:solidFill>
              <a:srgbClr val="8C7F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Nunito" pitchFamily="2" charset="-52"/>
              </a:rPr>
              <a:t>In</a:t>
            </a:r>
            <a:endParaRPr lang="ru-RU" sz="1200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397" name="Овал 396">
            <a:extLst>
              <a:ext uri="{FF2B5EF4-FFF2-40B4-BE49-F238E27FC236}">
                <a16:creationId xmlns:a16="http://schemas.microsoft.com/office/drawing/2014/main" id="{174C31B0-4B81-4D35-83F9-8353F88E76E9}"/>
              </a:ext>
            </a:extLst>
          </p:cNvPr>
          <p:cNvSpPr/>
          <p:nvPr/>
        </p:nvSpPr>
        <p:spPr>
          <a:xfrm>
            <a:off x="7222120" y="2896869"/>
            <a:ext cx="72000" cy="720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C9C9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cxnSp>
        <p:nvCxnSpPr>
          <p:cNvPr id="398" name="Прямая со стрелкой 397">
            <a:extLst>
              <a:ext uri="{FF2B5EF4-FFF2-40B4-BE49-F238E27FC236}">
                <a16:creationId xmlns:a16="http://schemas.microsoft.com/office/drawing/2014/main" id="{042D987C-B3BE-4BE7-BA95-6B1DF8D3F3FF}"/>
              </a:ext>
            </a:extLst>
          </p:cNvPr>
          <p:cNvCxnSpPr>
            <a:cxnSpLocks/>
          </p:cNvCxnSpPr>
          <p:nvPr/>
        </p:nvCxnSpPr>
        <p:spPr>
          <a:xfrm flipV="1">
            <a:off x="7258120" y="2968869"/>
            <a:ext cx="0" cy="130472"/>
          </a:xfrm>
          <a:prstGeom prst="straightConnector1">
            <a:avLst/>
          </a:prstGeom>
          <a:ln w="1270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0" name="Группа 399">
            <a:extLst>
              <a:ext uri="{FF2B5EF4-FFF2-40B4-BE49-F238E27FC236}">
                <a16:creationId xmlns:a16="http://schemas.microsoft.com/office/drawing/2014/main" id="{10D2A264-5E51-4417-80B2-E04D68E89C7A}"/>
              </a:ext>
            </a:extLst>
          </p:cNvPr>
          <p:cNvGrpSpPr/>
          <p:nvPr/>
        </p:nvGrpSpPr>
        <p:grpSpPr>
          <a:xfrm rot="5400000">
            <a:off x="9617791" y="1763463"/>
            <a:ext cx="216756" cy="396842"/>
            <a:chOff x="4141969" y="1252272"/>
            <a:chExt cx="361550" cy="906866"/>
          </a:xfrm>
        </p:grpSpPr>
        <p:sp>
          <p:nvSpPr>
            <p:cNvPr id="401" name="Полилиния: фигура 400">
              <a:extLst>
                <a:ext uri="{FF2B5EF4-FFF2-40B4-BE49-F238E27FC236}">
                  <a16:creationId xmlns:a16="http://schemas.microsoft.com/office/drawing/2014/main" id="{04AF995B-ACB6-4DF4-8F54-99A6F7EEE577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2" name="Полилиния: фигура 401">
              <a:extLst>
                <a:ext uri="{FF2B5EF4-FFF2-40B4-BE49-F238E27FC236}">
                  <a16:creationId xmlns:a16="http://schemas.microsoft.com/office/drawing/2014/main" id="{43A53AAC-E9CF-4966-9383-39688379B5B9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03" name="Группа 402">
            <a:extLst>
              <a:ext uri="{FF2B5EF4-FFF2-40B4-BE49-F238E27FC236}">
                <a16:creationId xmlns:a16="http://schemas.microsoft.com/office/drawing/2014/main" id="{2F787E35-D930-4BC8-B018-0E68226EA3BD}"/>
              </a:ext>
            </a:extLst>
          </p:cNvPr>
          <p:cNvGrpSpPr/>
          <p:nvPr/>
        </p:nvGrpSpPr>
        <p:grpSpPr>
          <a:xfrm rot="5400000">
            <a:off x="9616935" y="2279818"/>
            <a:ext cx="216756" cy="396842"/>
            <a:chOff x="4141969" y="1252272"/>
            <a:chExt cx="361550" cy="906866"/>
          </a:xfrm>
        </p:grpSpPr>
        <p:sp>
          <p:nvSpPr>
            <p:cNvPr id="404" name="Полилиния: фигура 403">
              <a:extLst>
                <a:ext uri="{FF2B5EF4-FFF2-40B4-BE49-F238E27FC236}">
                  <a16:creationId xmlns:a16="http://schemas.microsoft.com/office/drawing/2014/main" id="{794A9477-DE82-4C77-B6E3-478FFF4DFC25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5" name="Полилиния: фигура 404">
              <a:extLst>
                <a:ext uri="{FF2B5EF4-FFF2-40B4-BE49-F238E27FC236}">
                  <a16:creationId xmlns:a16="http://schemas.microsoft.com/office/drawing/2014/main" id="{9FABF4AF-F721-42B5-834D-906C4613F33E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06" name="Группа 405">
            <a:extLst>
              <a:ext uri="{FF2B5EF4-FFF2-40B4-BE49-F238E27FC236}">
                <a16:creationId xmlns:a16="http://schemas.microsoft.com/office/drawing/2014/main" id="{B540138A-1472-4091-AEA6-1EFA6157F08F}"/>
              </a:ext>
            </a:extLst>
          </p:cNvPr>
          <p:cNvGrpSpPr/>
          <p:nvPr/>
        </p:nvGrpSpPr>
        <p:grpSpPr>
          <a:xfrm rot="5400000">
            <a:off x="9616935" y="2791238"/>
            <a:ext cx="216756" cy="396842"/>
            <a:chOff x="4141969" y="1252272"/>
            <a:chExt cx="361550" cy="906866"/>
          </a:xfrm>
        </p:grpSpPr>
        <p:sp>
          <p:nvSpPr>
            <p:cNvPr id="407" name="Полилиния: фигура 406">
              <a:extLst>
                <a:ext uri="{FF2B5EF4-FFF2-40B4-BE49-F238E27FC236}">
                  <a16:creationId xmlns:a16="http://schemas.microsoft.com/office/drawing/2014/main" id="{4C44FE16-9252-47ED-8402-F8370C29EA65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8" name="Полилиния: фигура 407">
              <a:extLst>
                <a:ext uri="{FF2B5EF4-FFF2-40B4-BE49-F238E27FC236}">
                  <a16:creationId xmlns:a16="http://schemas.microsoft.com/office/drawing/2014/main" id="{8E39BA3B-E0C3-43F1-91EE-AB133E463E52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09" name="Группа 408">
            <a:extLst>
              <a:ext uri="{FF2B5EF4-FFF2-40B4-BE49-F238E27FC236}">
                <a16:creationId xmlns:a16="http://schemas.microsoft.com/office/drawing/2014/main" id="{3EC07A6E-5D25-405F-A64D-6FAEE6EEBE0E}"/>
              </a:ext>
            </a:extLst>
          </p:cNvPr>
          <p:cNvGrpSpPr/>
          <p:nvPr/>
        </p:nvGrpSpPr>
        <p:grpSpPr>
          <a:xfrm rot="5400000">
            <a:off x="8565610" y="1766072"/>
            <a:ext cx="216756" cy="396842"/>
            <a:chOff x="4141969" y="1252272"/>
            <a:chExt cx="361550" cy="906866"/>
          </a:xfrm>
        </p:grpSpPr>
        <p:sp>
          <p:nvSpPr>
            <p:cNvPr id="410" name="Полилиния: фигура 409">
              <a:extLst>
                <a:ext uri="{FF2B5EF4-FFF2-40B4-BE49-F238E27FC236}">
                  <a16:creationId xmlns:a16="http://schemas.microsoft.com/office/drawing/2014/main" id="{0C775755-C3B0-4FF2-BD9F-BC47EBC6C77E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1" name="Полилиния: фигура 410">
              <a:extLst>
                <a:ext uri="{FF2B5EF4-FFF2-40B4-BE49-F238E27FC236}">
                  <a16:creationId xmlns:a16="http://schemas.microsoft.com/office/drawing/2014/main" id="{744BEFC1-6991-4F8E-95D5-E08432FBBD8E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12" name="Группа 411">
            <a:extLst>
              <a:ext uri="{FF2B5EF4-FFF2-40B4-BE49-F238E27FC236}">
                <a16:creationId xmlns:a16="http://schemas.microsoft.com/office/drawing/2014/main" id="{1439A3AB-82CD-4689-B9C8-6FA80043A518}"/>
              </a:ext>
            </a:extLst>
          </p:cNvPr>
          <p:cNvGrpSpPr/>
          <p:nvPr/>
        </p:nvGrpSpPr>
        <p:grpSpPr>
          <a:xfrm rot="5400000">
            <a:off x="9063161" y="1764238"/>
            <a:ext cx="216756" cy="396842"/>
            <a:chOff x="4141969" y="1252272"/>
            <a:chExt cx="361550" cy="906866"/>
          </a:xfrm>
        </p:grpSpPr>
        <p:sp>
          <p:nvSpPr>
            <p:cNvPr id="413" name="Полилиния: фигура 412">
              <a:extLst>
                <a:ext uri="{FF2B5EF4-FFF2-40B4-BE49-F238E27FC236}">
                  <a16:creationId xmlns:a16="http://schemas.microsoft.com/office/drawing/2014/main" id="{BB7E4441-EB09-4C54-967C-8EA58F2BB208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4" name="Полилиния: фигура 413">
              <a:extLst>
                <a:ext uri="{FF2B5EF4-FFF2-40B4-BE49-F238E27FC236}">
                  <a16:creationId xmlns:a16="http://schemas.microsoft.com/office/drawing/2014/main" id="{AF2B1129-6F4A-4448-9D4F-83E6AF1FF57B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15" name="Группа 414">
            <a:extLst>
              <a:ext uri="{FF2B5EF4-FFF2-40B4-BE49-F238E27FC236}">
                <a16:creationId xmlns:a16="http://schemas.microsoft.com/office/drawing/2014/main" id="{672C06DB-E4E3-4356-80E9-3D7F6C763201}"/>
              </a:ext>
            </a:extLst>
          </p:cNvPr>
          <p:cNvGrpSpPr/>
          <p:nvPr/>
        </p:nvGrpSpPr>
        <p:grpSpPr>
          <a:xfrm>
            <a:off x="8293561" y="1524785"/>
            <a:ext cx="216756" cy="396842"/>
            <a:chOff x="4141969" y="1252272"/>
            <a:chExt cx="361550" cy="906866"/>
          </a:xfrm>
        </p:grpSpPr>
        <p:sp>
          <p:nvSpPr>
            <p:cNvPr id="416" name="Полилиния: фигура 415">
              <a:extLst>
                <a:ext uri="{FF2B5EF4-FFF2-40B4-BE49-F238E27FC236}">
                  <a16:creationId xmlns:a16="http://schemas.microsoft.com/office/drawing/2014/main" id="{4DAA98F8-AFA1-4695-B0BD-DDABEC8BAE93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7" name="Полилиния: фигура 416">
              <a:extLst>
                <a:ext uri="{FF2B5EF4-FFF2-40B4-BE49-F238E27FC236}">
                  <a16:creationId xmlns:a16="http://schemas.microsoft.com/office/drawing/2014/main" id="{5697AC0B-5CC7-4A7B-BC99-370104985DB9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18" name="Группа 417">
            <a:extLst>
              <a:ext uri="{FF2B5EF4-FFF2-40B4-BE49-F238E27FC236}">
                <a16:creationId xmlns:a16="http://schemas.microsoft.com/office/drawing/2014/main" id="{4B35E661-B7BD-4A8F-AB8D-F28D5AFC7E7B}"/>
              </a:ext>
            </a:extLst>
          </p:cNvPr>
          <p:cNvGrpSpPr/>
          <p:nvPr/>
        </p:nvGrpSpPr>
        <p:grpSpPr>
          <a:xfrm>
            <a:off x="8807364" y="1522320"/>
            <a:ext cx="216756" cy="396842"/>
            <a:chOff x="4141969" y="1252272"/>
            <a:chExt cx="361550" cy="906866"/>
          </a:xfrm>
        </p:grpSpPr>
        <p:sp>
          <p:nvSpPr>
            <p:cNvPr id="419" name="Полилиния: фигура 418">
              <a:extLst>
                <a:ext uri="{FF2B5EF4-FFF2-40B4-BE49-F238E27FC236}">
                  <a16:creationId xmlns:a16="http://schemas.microsoft.com/office/drawing/2014/main" id="{8809A0A7-CCEF-480E-B5A6-EE2BE49E56ED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20" name="Полилиния: фигура 419">
              <a:extLst>
                <a:ext uri="{FF2B5EF4-FFF2-40B4-BE49-F238E27FC236}">
                  <a16:creationId xmlns:a16="http://schemas.microsoft.com/office/drawing/2014/main" id="{99661AC3-DEAE-4516-86DC-B8B560529EFC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21" name="Группа 420">
            <a:extLst>
              <a:ext uri="{FF2B5EF4-FFF2-40B4-BE49-F238E27FC236}">
                <a16:creationId xmlns:a16="http://schemas.microsoft.com/office/drawing/2014/main" id="{D71E05A2-1634-475F-8212-5058FA94AA62}"/>
              </a:ext>
            </a:extLst>
          </p:cNvPr>
          <p:cNvGrpSpPr/>
          <p:nvPr/>
        </p:nvGrpSpPr>
        <p:grpSpPr>
          <a:xfrm>
            <a:off x="9318784" y="1522320"/>
            <a:ext cx="216756" cy="396842"/>
            <a:chOff x="4141969" y="1252272"/>
            <a:chExt cx="361550" cy="906866"/>
          </a:xfrm>
        </p:grpSpPr>
        <p:sp>
          <p:nvSpPr>
            <p:cNvPr id="422" name="Полилиния: фигура 421">
              <a:extLst>
                <a:ext uri="{FF2B5EF4-FFF2-40B4-BE49-F238E27FC236}">
                  <a16:creationId xmlns:a16="http://schemas.microsoft.com/office/drawing/2014/main" id="{E237C666-0E6E-4C84-A67F-C01B7AB515E9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23" name="Полилиния: фигура 422">
              <a:extLst>
                <a:ext uri="{FF2B5EF4-FFF2-40B4-BE49-F238E27FC236}">
                  <a16:creationId xmlns:a16="http://schemas.microsoft.com/office/drawing/2014/main" id="{3CD783E2-832F-460B-B289-0F537C539893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24" name="Группа 423">
            <a:extLst>
              <a:ext uri="{FF2B5EF4-FFF2-40B4-BE49-F238E27FC236}">
                <a16:creationId xmlns:a16="http://schemas.microsoft.com/office/drawing/2014/main" id="{F94A95EF-3A46-408A-AAB5-7F96D76C940A}"/>
              </a:ext>
            </a:extLst>
          </p:cNvPr>
          <p:cNvGrpSpPr/>
          <p:nvPr/>
        </p:nvGrpSpPr>
        <p:grpSpPr>
          <a:xfrm rot="10800000">
            <a:off x="9321455" y="3074495"/>
            <a:ext cx="216756" cy="396842"/>
            <a:chOff x="4141969" y="1252272"/>
            <a:chExt cx="361550" cy="906866"/>
          </a:xfrm>
        </p:grpSpPr>
        <p:sp>
          <p:nvSpPr>
            <p:cNvPr id="425" name="Полилиния: фигура 424">
              <a:extLst>
                <a:ext uri="{FF2B5EF4-FFF2-40B4-BE49-F238E27FC236}">
                  <a16:creationId xmlns:a16="http://schemas.microsoft.com/office/drawing/2014/main" id="{62031D9F-A9BB-4EE9-8F57-1B5D5507F182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26" name="Полилиния: фигура 425">
              <a:extLst>
                <a:ext uri="{FF2B5EF4-FFF2-40B4-BE49-F238E27FC236}">
                  <a16:creationId xmlns:a16="http://schemas.microsoft.com/office/drawing/2014/main" id="{40D653CB-4BEF-4EB7-8604-5831FA5544DD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27" name="Группа 426">
            <a:extLst>
              <a:ext uri="{FF2B5EF4-FFF2-40B4-BE49-F238E27FC236}">
                <a16:creationId xmlns:a16="http://schemas.microsoft.com/office/drawing/2014/main" id="{E0E20450-5841-4A3D-A84B-D8D6B5D51190}"/>
              </a:ext>
            </a:extLst>
          </p:cNvPr>
          <p:cNvGrpSpPr/>
          <p:nvPr/>
        </p:nvGrpSpPr>
        <p:grpSpPr>
          <a:xfrm rot="10800000">
            <a:off x="8805100" y="3073639"/>
            <a:ext cx="216756" cy="396842"/>
            <a:chOff x="4141969" y="1252272"/>
            <a:chExt cx="361550" cy="906866"/>
          </a:xfrm>
        </p:grpSpPr>
        <p:sp>
          <p:nvSpPr>
            <p:cNvPr id="428" name="Полилиния: фигура 427">
              <a:extLst>
                <a:ext uri="{FF2B5EF4-FFF2-40B4-BE49-F238E27FC236}">
                  <a16:creationId xmlns:a16="http://schemas.microsoft.com/office/drawing/2014/main" id="{10841F00-02FA-48D9-B922-864221AF3670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29" name="Полилиния: фигура 428">
              <a:extLst>
                <a:ext uri="{FF2B5EF4-FFF2-40B4-BE49-F238E27FC236}">
                  <a16:creationId xmlns:a16="http://schemas.microsoft.com/office/drawing/2014/main" id="{E038AEFF-663A-48A9-9206-9D72BEB0129E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30" name="Группа 429">
            <a:extLst>
              <a:ext uri="{FF2B5EF4-FFF2-40B4-BE49-F238E27FC236}">
                <a16:creationId xmlns:a16="http://schemas.microsoft.com/office/drawing/2014/main" id="{26B04CF5-72D2-4FA6-A52F-E71785FAF7F8}"/>
              </a:ext>
            </a:extLst>
          </p:cNvPr>
          <p:cNvGrpSpPr/>
          <p:nvPr/>
        </p:nvGrpSpPr>
        <p:grpSpPr>
          <a:xfrm rot="10800000">
            <a:off x="8293680" y="3073639"/>
            <a:ext cx="216756" cy="396842"/>
            <a:chOff x="4141969" y="1252272"/>
            <a:chExt cx="361550" cy="906866"/>
          </a:xfrm>
        </p:grpSpPr>
        <p:sp>
          <p:nvSpPr>
            <p:cNvPr id="431" name="Полилиния: фигура 430">
              <a:extLst>
                <a:ext uri="{FF2B5EF4-FFF2-40B4-BE49-F238E27FC236}">
                  <a16:creationId xmlns:a16="http://schemas.microsoft.com/office/drawing/2014/main" id="{C8AF6824-EFB0-413D-87E6-D7296E42C593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32" name="Полилиния: фигура 431">
              <a:extLst>
                <a:ext uri="{FF2B5EF4-FFF2-40B4-BE49-F238E27FC236}">
                  <a16:creationId xmlns:a16="http://schemas.microsoft.com/office/drawing/2014/main" id="{5E45BA61-87E9-421C-B763-E82B200EC0CF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gradFill>
                <a:gsLst>
                  <a:gs pos="0">
                    <a:schemeClr val="bg1"/>
                  </a:gs>
                  <a:gs pos="16000">
                    <a:schemeClr val="bg1"/>
                  </a:gs>
                  <a:gs pos="40000">
                    <a:srgbClr val="C9C9C9"/>
                  </a:gs>
                  <a:gs pos="100000">
                    <a:srgbClr val="C9C9C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33" name="Группа 432">
            <a:extLst>
              <a:ext uri="{FF2B5EF4-FFF2-40B4-BE49-F238E27FC236}">
                <a16:creationId xmlns:a16="http://schemas.microsoft.com/office/drawing/2014/main" id="{73314668-26B9-4896-877B-E16CDCF06E1E}"/>
              </a:ext>
            </a:extLst>
          </p:cNvPr>
          <p:cNvGrpSpPr/>
          <p:nvPr/>
        </p:nvGrpSpPr>
        <p:grpSpPr>
          <a:xfrm>
            <a:off x="8806340" y="2548323"/>
            <a:ext cx="216756" cy="396842"/>
            <a:chOff x="4141969" y="1252272"/>
            <a:chExt cx="361550" cy="906866"/>
          </a:xfrm>
        </p:grpSpPr>
        <p:sp>
          <p:nvSpPr>
            <p:cNvPr id="434" name="Полилиния: фигура 433">
              <a:extLst>
                <a:ext uri="{FF2B5EF4-FFF2-40B4-BE49-F238E27FC236}">
                  <a16:creationId xmlns:a16="http://schemas.microsoft.com/office/drawing/2014/main" id="{4381C845-3314-4741-A7C6-403F3DF91B56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35" name="Полилиния: фигура 434">
              <a:extLst>
                <a:ext uri="{FF2B5EF4-FFF2-40B4-BE49-F238E27FC236}">
                  <a16:creationId xmlns:a16="http://schemas.microsoft.com/office/drawing/2014/main" id="{CC127D6B-8FE2-4147-93CE-9423D4EB32FB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36" name="Группа 435">
            <a:extLst>
              <a:ext uri="{FF2B5EF4-FFF2-40B4-BE49-F238E27FC236}">
                <a16:creationId xmlns:a16="http://schemas.microsoft.com/office/drawing/2014/main" id="{A2AA04AE-C983-4547-8463-676C04F63947}"/>
              </a:ext>
            </a:extLst>
          </p:cNvPr>
          <p:cNvGrpSpPr/>
          <p:nvPr/>
        </p:nvGrpSpPr>
        <p:grpSpPr>
          <a:xfrm rot="5400000">
            <a:off x="9063161" y="2303215"/>
            <a:ext cx="216756" cy="396842"/>
            <a:chOff x="4141969" y="1252272"/>
            <a:chExt cx="361550" cy="906866"/>
          </a:xfrm>
        </p:grpSpPr>
        <p:sp>
          <p:nvSpPr>
            <p:cNvPr id="437" name="Полилиния: фигура 436">
              <a:extLst>
                <a:ext uri="{FF2B5EF4-FFF2-40B4-BE49-F238E27FC236}">
                  <a16:creationId xmlns:a16="http://schemas.microsoft.com/office/drawing/2014/main" id="{1CAAA3A1-F1AF-45B6-B4B5-27FADE6E21DA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38" name="Полилиния: фигура 437">
              <a:extLst>
                <a:ext uri="{FF2B5EF4-FFF2-40B4-BE49-F238E27FC236}">
                  <a16:creationId xmlns:a16="http://schemas.microsoft.com/office/drawing/2014/main" id="{D85494D9-2AC7-432A-AD98-AEFE2CE51981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39" name="Группа 438">
            <a:extLst>
              <a:ext uri="{FF2B5EF4-FFF2-40B4-BE49-F238E27FC236}">
                <a16:creationId xmlns:a16="http://schemas.microsoft.com/office/drawing/2014/main" id="{99C18CCA-9F9C-4B5F-9491-1503434F4261}"/>
              </a:ext>
            </a:extLst>
          </p:cNvPr>
          <p:cNvGrpSpPr/>
          <p:nvPr/>
        </p:nvGrpSpPr>
        <p:grpSpPr>
          <a:xfrm>
            <a:off x="8806340" y="2032505"/>
            <a:ext cx="216756" cy="396842"/>
            <a:chOff x="4141969" y="1252272"/>
            <a:chExt cx="361550" cy="906866"/>
          </a:xfrm>
        </p:grpSpPr>
        <p:sp>
          <p:nvSpPr>
            <p:cNvPr id="440" name="Полилиния: фигура 439">
              <a:extLst>
                <a:ext uri="{FF2B5EF4-FFF2-40B4-BE49-F238E27FC236}">
                  <a16:creationId xmlns:a16="http://schemas.microsoft.com/office/drawing/2014/main" id="{F979053C-3C4E-438E-A229-996670B7F1D6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41" name="Полилиния: фигура 440">
              <a:extLst>
                <a:ext uri="{FF2B5EF4-FFF2-40B4-BE49-F238E27FC236}">
                  <a16:creationId xmlns:a16="http://schemas.microsoft.com/office/drawing/2014/main" id="{EEB4DA12-4AEF-4C4C-B7D9-A513A64D31CA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42" name="Группа 441">
            <a:extLst>
              <a:ext uri="{FF2B5EF4-FFF2-40B4-BE49-F238E27FC236}">
                <a16:creationId xmlns:a16="http://schemas.microsoft.com/office/drawing/2014/main" id="{7B28902A-EEA6-47B2-89B7-2A51EF86EB45}"/>
              </a:ext>
            </a:extLst>
          </p:cNvPr>
          <p:cNvGrpSpPr/>
          <p:nvPr/>
        </p:nvGrpSpPr>
        <p:grpSpPr>
          <a:xfrm rot="5400000">
            <a:off x="8565610" y="2302516"/>
            <a:ext cx="216756" cy="396842"/>
            <a:chOff x="4141969" y="1252272"/>
            <a:chExt cx="361550" cy="906866"/>
          </a:xfrm>
        </p:grpSpPr>
        <p:sp>
          <p:nvSpPr>
            <p:cNvPr id="443" name="Полилиния: фигура 442">
              <a:extLst>
                <a:ext uri="{FF2B5EF4-FFF2-40B4-BE49-F238E27FC236}">
                  <a16:creationId xmlns:a16="http://schemas.microsoft.com/office/drawing/2014/main" id="{AA823190-FEEF-4A4F-827D-1167C7262163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44" name="Полилиния: фигура 443">
              <a:extLst>
                <a:ext uri="{FF2B5EF4-FFF2-40B4-BE49-F238E27FC236}">
                  <a16:creationId xmlns:a16="http://schemas.microsoft.com/office/drawing/2014/main" id="{5D3C4AF8-85E4-4B33-B548-0FCBCCB45DBF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45" name="Группа 444">
            <a:extLst>
              <a:ext uri="{FF2B5EF4-FFF2-40B4-BE49-F238E27FC236}">
                <a16:creationId xmlns:a16="http://schemas.microsoft.com/office/drawing/2014/main" id="{E64F7470-B57F-4E0E-BC40-B19C3D46A07A}"/>
              </a:ext>
            </a:extLst>
          </p:cNvPr>
          <p:cNvGrpSpPr/>
          <p:nvPr/>
        </p:nvGrpSpPr>
        <p:grpSpPr>
          <a:xfrm>
            <a:off x="8314191" y="2032505"/>
            <a:ext cx="216756" cy="396842"/>
            <a:chOff x="4141969" y="1252272"/>
            <a:chExt cx="361550" cy="906866"/>
          </a:xfrm>
        </p:grpSpPr>
        <p:sp>
          <p:nvSpPr>
            <p:cNvPr id="446" name="Полилиния: фигура 445">
              <a:extLst>
                <a:ext uri="{FF2B5EF4-FFF2-40B4-BE49-F238E27FC236}">
                  <a16:creationId xmlns:a16="http://schemas.microsoft.com/office/drawing/2014/main" id="{8B19EB16-9DA8-4FC8-A46B-A1BE7ABA711F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47" name="Полилиния: фигура 446">
              <a:extLst>
                <a:ext uri="{FF2B5EF4-FFF2-40B4-BE49-F238E27FC236}">
                  <a16:creationId xmlns:a16="http://schemas.microsoft.com/office/drawing/2014/main" id="{38BD3199-C475-4C6F-A6D8-4E4AA477C095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48" name="Группа 447">
            <a:extLst>
              <a:ext uri="{FF2B5EF4-FFF2-40B4-BE49-F238E27FC236}">
                <a16:creationId xmlns:a16="http://schemas.microsoft.com/office/drawing/2014/main" id="{016B65C8-1C5B-450F-B24E-1F3C652924DE}"/>
              </a:ext>
            </a:extLst>
          </p:cNvPr>
          <p:cNvGrpSpPr/>
          <p:nvPr/>
        </p:nvGrpSpPr>
        <p:grpSpPr>
          <a:xfrm>
            <a:off x="9318644" y="2032505"/>
            <a:ext cx="216756" cy="396842"/>
            <a:chOff x="4141969" y="1252272"/>
            <a:chExt cx="361550" cy="906866"/>
          </a:xfrm>
        </p:grpSpPr>
        <p:sp>
          <p:nvSpPr>
            <p:cNvPr id="449" name="Полилиния: фигура 448">
              <a:extLst>
                <a:ext uri="{FF2B5EF4-FFF2-40B4-BE49-F238E27FC236}">
                  <a16:creationId xmlns:a16="http://schemas.microsoft.com/office/drawing/2014/main" id="{A0A98CB6-E655-48CB-B638-A4961F15970D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50" name="Полилиния: фигура 449">
              <a:extLst>
                <a:ext uri="{FF2B5EF4-FFF2-40B4-BE49-F238E27FC236}">
                  <a16:creationId xmlns:a16="http://schemas.microsoft.com/office/drawing/2014/main" id="{9627167B-0C0E-48D2-866C-C7D1EA102C58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51" name="Группа 450">
            <a:extLst>
              <a:ext uri="{FF2B5EF4-FFF2-40B4-BE49-F238E27FC236}">
                <a16:creationId xmlns:a16="http://schemas.microsoft.com/office/drawing/2014/main" id="{F3EB43AC-9D62-48CC-8587-65B1884D1F39}"/>
              </a:ext>
            </a:extLst>
          </p:cNvPr>
          <p:cNvGrpSpPr/>
          <p:nvPr/>
        </p:nvGrpSpPr>
        <p:grpSpPr>
          <a:xfrm>
            <a:off x="8308789" y="2559338"/>
            <a:ext cx="216756" cy="396842"/>
            <a:chOff x="4141969" y="1252272"/>
            <a:chExt cx="361550" cy="906866"/>
          </a:xfrm>
        </p:grpSpPr>
        <p:sp>
          <p:nvSpPr>
            <p:cNvPr id="452" name="Полилиния: фигура 451">
              <a:extLst>
                <a:ext uri="{FF2B5EF4-FFF2-40B4-BE49-F238E27FC236}">
                  <a16:creationId xmlns:a16="http://schemas.microsoft.com/office/drawing/2014/main" id="{FC98E25B-E912-44F3-82CC-2EE1EF377308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53" name="Полилиния: фигура 452">
              <a:extLst>
                <a:ext uri="{FF2B5EF4-FFF2-40B4-BE49-F238E27FC236}">
                  <a16:creationId xmlns:a16="http://schemas.microsoft.com/office/drawing/2014/main" id="{74725865-FFCA-4700-B159-492699999A74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54" name="Группа 453">
            <a:extLst>
              <a:ext uri="{FF2B5EF4-FFF2-40B4-BE49-F238E27FC236}">
                <a16:creationId xmlns:a16="http://schemas.microsoft.com/office/drawing/2014/main" id="{2786A5C0-AE45-494F-9FD8-E49D3F6F25AC}"/>
              </a:ext>
            </a:extLst>
          </p:cNvPr>
          <p:cNvGrpSpPr/>
          <p:nvPr/>
        </p:nvGrpSpPr>
        <p:grpSpPr>
          <a:xfrm>
            <a:off x="9318644" y="2559338"/>
            <a:ext cx="216756" cy="396842"/>
            <a:chOff x="4141969" y="1252272"/>
            <a:chExt cx="361550" cy="906866"/>
          </a:xfrm>
        </p:grpSpPr>
        <p:sp>
          <p:nvSpPr>
            <p:cNvPr id="455" name="Полилиния: фигура 454">
              <a:extLst>
                <a:ext uri="{FF2B5EF4-FFF2-40B4-BE49-F238E27FC236}">
                  <a16:creationId xmlns:a16="http://schemas.microsoft.com/office/drawing/2014/main" id="{B30DD1CA-1805-4B80-9EC4-87AFB8582326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56" name="Полилиния: фигура 455">
              <a:extLst>
                <a:ext uri="{FF2B5EF4-FFF2-40B4-BE49-F238E27FC236}">
                  <a16:creationId xmlns:a16="http://schemas.microsoft.com/office/drawing/2014/main" id="{F5479382-AA17-4FCE-8FF9-67BF6F92F44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57" name="Группа 456">
            <a:extLst>
              <a:ext uri="{FF2B5EF4-FFF2-40B4-BE49-F238E27FC236}">
                <a16:creationId xmlns:a16="http://schemas.microsoft.com/office/drawing/2014/main" id="{5401E773-2E78-4062-B2C4-BED4CB8BB3C6}"/>
              </a:ext>
            </a:extLst>
          </p:cNvPr>
          <p:cNvGrpSpPr/>
          <p:nvPr/>
        </p:nvGrpSpPr>
        <p:grpSpPr>
          <a:xfrm rot="5400000">
            <a:off x="9069869" y="2815026"/>
            <a:ext cx="216756" cy="396842"/>
            <a:chOff x="4141969" y="1252272"/>
            <a:chExt cx="361550" cy="906866"/>
          </a:xfrm>
        </p:grpSpPr>
        <p:sp>
          <p:nvSpPr>
            <p:cNvPr id="458" name="Полилиния: фигура 457">
              <a:extLst>
                <a:ext uri="{FF2B5EF4-FFF2-40B4-BE49-F238E27FC236}">
                  <a16:creationId xmlns:a16="http://schemas.microsoft.com/office/drawing/2014/main" id="{2F523263-F267-4A24-A91E-1879E6B78BE6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59" name="Полилиния: фигура 458">
              <a:extLst>
                <a:ext uri="{FF2B5EF4-FFF2-40B4-BE49-F238E27FC236}">
                  <a16:creationId xmlns:a16="http://schemas.microsoft.com/office/drawing/2014/main" id="{A37B69AB-A823-4D32-A641-01D39B438EF0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60" name="Группа 459">
            <a:extLst>
              <a:ext uri="{FF2B5EF4-FFF2-40B4-BE49-F238E27FC236}">
                <a16:creationId xmlns:a16="http://schemas.microsoft.com/office/drawing/2014/main" id="{EBFA9AEE-9809-4DC2-9CC5-BE10EF40767F}"/>
              </a:ext>
            </a:extLst>
          </p:cNvPr>
          <p:cNvGrpSpPr/>
          <p:nvPr/>
        </p:nvGrpSpPr>
        <p:grpSpPr>
          <a:xfrm rot="5400000">
            <a:off x="8572318" y="2814327"/>
            <a:ext cx="216756" cy="396842"/>
            <a:chOff x="4141969" y="1252272"/>
            <a:chExt cx="361550" cy="906866"/>
          </a:xfrm>
        </p:grpSpPr>
        <p:sp>
          <p:nvSpPr>
            <p:cNvPr id="461" name="Полилиния: фигура 460">
              <a:extLst>
                <a:ext uri="{FF2B5EF4-FFF2-40B4-BE49-F238E27FC236}">
                  <a16:creationId xmlns:a16="http://schemas.microsoft.com/office/drawing/2014/main" id="{99CC4C3F-CF67-4B66-BD9F-7289EA05430B}"/>
                </a:ext>
              </a:extLst>
            </p:cNvPr>
            <p:cNvSpPr/>
            <p:nvPr/>
          </p:nvSpPr>
          <p:spPr>
            <a:xfrm>
              <a:off x="4141969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62" name="Полилиния: фигура 461">
              <a:extLst>
                <a:ext uri="{FF2B5EF4-FFF2-40B4-BE49-F238E27FC236}">
                  <a16:creationId xmlns:a16="http://schemas.microsoft.com/office/drawing/2014/main" id="{E72B4934-1756-48C8-A719-C9AB79329A78}"/>
                </a:ext>
              </a:extLst>
            </p:cNvPr>
            <p:cNvSpPr/>
            <p:nvPr/>
          </p:nvSpPr>
          <p:spPr>
            <a:xfrm flipH="1">
              <a:off x="4420156" y="1252272"/>
              <a:ext cx="83363" cy="906866"/>
            </a:xfrm>
            <a:custGeom>
              <a:avLst/>
              <a:gdLst>
                <a:gd name="connsiteX0" fmla="*/ 1457013 w 1467061"/>
                <a:gd name="connsiteY0" fmla="*/ 0 h 6832879"/>
                <a:gd name="connsiteX1" fmla="*/ 2 w 1467061"/>
                <a:gd name="connsiteY1" fmla="*/ 3155182 h 6832879"/>
                <a:gd name="connsiteX2" fmla="*/ 1467061 w 1467061"/>
                <a:gd name="connsiteY2" fmla="*/ 6832879 h 6832879"/>
                <a:gd name="connsiteX0" fmla="*/ 1426370 w 1436418"/>
                <a:gd name="connsiteY0" fmla="*/ 0 h 6832879"/>
                <a:gd name="connsiteX1" fmla="*/ 3 w 1436418"/>
                <a:gd name="connsiteY1" fmla="*/ 3430948 h 6832879"/>
                <a:gd name="connsiteX2" fmla="*/ 1436418 w 1436418"/>
                <a:gd name="connsiteY2" fmla="*/ 6832879 h 683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6418" h="6832879">
                  <a:moveTo>
                    <a:pt x="1426370" y="0"/>
                  </a:moveTo>
                  <a:cubicBezTo>
                    <a:pt x="697027" y="1008184"/>
                    <a:pt x="-1672" y="2292135"/>
                    <a:pt x="3" y="3430948"/>
                  </a:cubicBezTo>
                  <a:cubicBezTo>
                    <a:pt x="1678" y="4569761"/>
                    <a:pt x="703726" y="5563437"/>
                    <a:pt x="1436418" y="6832879"/>
                  </a:cubicBezTo>
                </a:path>
              </a:pathLst>
            </a:cu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sp>
        <p:nvSpPr>
          <p:cNvPr id="463" name="Овал 462">
            <a:extLst>
              <a:ext uri="{FF2B5EF4-FFF2-40B4-BE49-F238E27FC236}">
                <a16:creationId xmlns:a16="http://schemas.microsoft.com/office/drawing/2014/main" id="{231622EF-A1D8-47C6-8E75-C547354A573C}"/>
              </a:ext>
            </a:extLst>
          </p:cNvPr>
          <p:cNvSpPr/>
          <p:nvPr/>
        </p:nvSpPr>
        <p:spPr>
          <a:xfrm rot="16200000">
            <a:off x="8098210" y="2868236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64" name="Овал 463">
            <a:extLst>
              <a:ext uri="{FF2B5EF4-FFF2-40B4-BE49-F238E27FC236}">
                <a16:creationId xmlns:a16="http://schemas.microsoft.com/office/drawing/2014/main" id="{121315B9-F681-4F30-9ED4-13B8530CD8C6}"/>
              </a:ext>
            </a:extLst>
          </p:cNvPr>
          <p:cNvSpPr/>
          <p:nvPr/>
        </p:nvSpPr>
        <p:spPr>
          <a:xfrm rot="16200000">
            <a:off x="8107783" y="3082863"/>
            <a:ext cx="54000" cy="5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65" name="Овал 464">
            <a:extLst>
              <a:ext uri="{FF2B5EF4-FFF2-40B4-BE49-F238E27FC236}">
                <a16:creationId xmlns:a16="http://schemas.microsoft.com/office/drawing/2014/main" id="{D23C2568-1BD4-45B2-82BD-D87168F90D69}"/>
              </a:ext>
            </a:extLst>
          </p:cNvPr>
          <p:cNvSpPr/>
          <p:nvPr/>
        </p:nvSpPr>
        <p:spPr>
          <a:xfrm rot="16200000">
            <a:off x="8086898" y="2566833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66" name="Овал 465">
            <a:extLst>
              <a:ext uri="{FF2B5EF4-FFF2-40B4-BE49-F238E27FC236}">
                <a16:creationId xmlns:a16="http://schemas.microsoft.com/office/drawing/2014/main" id="{4471F8BF-5730-40A1-B2BA-18BB2078834D}"/>
              </a:ext>
            </a:extLst>
          </p:cNvPr>
          <p:cNvSpPr/>
          <p:nvPr/>
        </p:nvSpPr>
        <p:spPr>
          <a:xfrm rot="16200000">
            <a:off x="8086898" y="2357336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67" name="Овал 466">
            <a:extLst>
              <a:ext uri="{FF2B5EF4-FFF2-40B4-BE49-F238E27FC236}">
                <a16:creationId xmlns:a16="http://schemas.microsoft.com/office/drawing/2014/main" id="{AA6F86E5-87A3-471F-B3A7-52B1E5029919}"/>
              </a:ext>
            </a:extLst>
          </p:cNvPr>
          <p:cNvSpPr/>
          <p:nvPr/>
        </p:nvSpPr>
        <p:spPr>
          <a:xfrm rot="16200000">
            <a:off x="8106116" y="2057372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68" name="Овал 467">
            <a:extLst>
              <a:ext uri="{FF2B5EF4-FFF2-40B4-BE49-F238E27FC236}">
                <a16:creationId xmlns:a16="http://schemas.microsoft.com/office/drawing/2014/main" id="{C1CF6E4B-9F04-4AA8-8F80-395F5D3D1047}"/>
              </a:ext>
            </a:extLst>
          </p:cNvPr>
          <p:cNvSpPr/>
          <p:nvPr/>
        </p:nvSpPr>
        <p:spPr>
          <a:xfrm rot="16200000">
            <a:off x="8106116" y="1843632"/>
            <a:ext cx="54000" cy="54000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69" name="Овал 468">
            <a:extLst>
              <a:ext uri="{FF2B5EF4-FFF2-40B4-BE49-F238E27FC236}">
                <a16:creationId xmlns:a16="http://schemas.microsoft.com/office/drawing/2014/main" id="{C69913F8-5FFC-486F-999D-C8A386EB0FCD}"/>
              </a:ext>
            </a:extLst>
          </p:cNvPr>
          <p:cNvSpPr/>
          <p:nvPr/>
        </p:nvSpPr>
        <p:spPr>
          <a:xfrm rot="5400000">
            <a:off x="9719286" y="2032434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0" name="Овал 469">
            <a:extLst>
              <a:ext uri="{FF2B5EF4-FFF2-40B4-BE49-F238E27FC236}">
                <a16:creationId xmlns:a16="http://schemas.microsoft.com/office/drawing/2014/main" id="{97444DDC-E06B-4D99-A551-088A6504C15E}"/>
              </a:ext>
            </a:extLst>
          </p:cNvPr>
          <p:cNvSpPr/>
          <p:nvPr/>
        </p:nvSpPr>
        <p:spPr>
          <a:xfrm rot="5400000">
            <a:off x="9709713" y="1822887"/>
            <a:ext cx="54000" cy="54000"/>
          </a:xfrm>
          <a:prstGeom prst="ellipse">
            <a:avLst/>
          </a:prstGeom>
          <a:solidFill>
            <a:srgbClr val="08EC0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1" name="Овал 470">
            <a:extLst>
              <a:ext uri="{FF2B5EF4-FFF2-40B4-BE49-F238E27FC236}">
                <a16:creationId xmlns:a16="http://schemas.microsoft.com/office/drawing/2014/main" id="{6F477B58-D9B3-45A5-8B6D-D330337BB8E8}"/>
              </a:ext>
            </a:extLst>
          </p:cNvPr>
          <p:cNvSpPr/>
          <p:nvPr/>
        </p:nvSpPr>
        <p:spPr>
          <a:xfrm rot="5400000">
            <a:off x="9730598" y="2338917"/>
            <a:ext cx="54000" cy="54000"/>
          </a:xfrm>
          <a:prstGeom prst="ellipse">
            <a:avLst/>
          </a:prstGeom>
          <a:solidFill>
            <a:srgbClr val="FFC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2" name="Овал 471">
            <a:extLst>
              <a:ext uri="{FF2B5EF4-FFF2-40B4-BE49-F238E27FC236}">
                <a16:creationId xmlns:a16="http://schemas.microsoft.com/office/drawing/2014/main" id="{1D03F68E-36AF-4220-B99C-B88ECEE9AD44}"/>
              </a:ext>
            </a:extLst>
          </p:cNvPr>
          <p:cNvSpPr/>
          <p:nvPr/>
        </p:nvSpPr>
        <p:spPr>
          <a:xfrm rot="5400000">
            <a:off x="9730598" y="2548414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3" name="Овал 472">
            <a:extLst>
              <a:ext uri="{FF2B5EF4-FFF2-40B4-BE49-F238E27FC236}">
                <a16:creationId xmlns:a16="http://schemas.microsoft.com/office/drawing/2014/main" id="{C8652D62-A386-41F8-AC3C-C4C898F688A6}"/>
              </a:ext>
            </a:extLst>
          </p:cNvPr>
          <p:cNvSpPr/>
          <p:nvPr/>
        </p:nvSpPr>
        <p:spPr>
          <a:xfrm rot="5400000">
            <a:off x="9711380" y="2858538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4" name="Овал 473">
            <a:extLst>
              <a:ext uri="{FF2B5EF4-FFF2-40B4-BE49-F238E27FC236}">
                <a16:creationId xmlns:a16="http://schemas.microsoft.com/office/drawing/2014/main" id="{055342CC-5588-48C5-8AE2-044F166F9A3E}"/>
              </a:ext>
            </a:extLst>
          </p:cNvPr>
          <p:cNvSpPr/>
          <p:nvPr/>
        </p:nvSpPr>
        <p:spPr>
          <a:xfrm rot="5400000">
            <a:off x="9711380" y="3072278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5" name="Овал 474">
            <a:extLst>
              <a:ext uri="{FF2B5EF4-FFF2-40B4-BE49-F238E27FC236}">
                <a16:creationId xmlns:a16="http://schemas.microsoft.com/office/drawing/2014/main" id="{2DC16897-930D-4446-A983-95186EA495C3}"/>
              </a:ext>
            </a:extLst>
          </p:cNvPr>
          <p:cNvSpPr/>
          <p:nvPr/>
        </p:nvSpPr>
        <p:spPr>
          <a:xfrm>
            <a:off x="8632381" y="1825218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6" name="Овал 475">
            <a:extLst>
              <a:ext uri="{FF2B5EF4-FFF2-40B4-BE49-F238E27FC236}">
                <a16:creationId xmlns:a16="http://schemas.microsoft.com/office/drawing/2014/main" id="{C23786B0-C66C-468D-9BAE-837A917E8EEF}"/>
              </a:ext>
            </a:extLst>
          </p:cNvPr>
          <p:cNvSpPr/>
          <p:nvPr/>
        </p:nvSpPr>
        <p:spPr>
          <a:xfrm>
            <a:off x="9148730" y="1820863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7" name="Овал 476">
            <a:extLst>
              <a:ext uri="{FF2B5EF4-FFF2-40B4-BE49-F238E27FC236}">
                <a16:creationId xmlns:a16="http://schemas.microsoft.com/office/drawing/2014/main" id="{C8959881-1B7C-4F72-BFDC-22DF4ACD4A6E}"/>
              </a:ext>
            </a:extLst>
          </p:cNvPr>
          <p:cNvSpPr/>
          <p:nvPr/>
        </p:nvSpPr>
        <p:spPr>
          <a:xfrm>
            <a:off x="8478382" y="1686215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8" name="Овал 477">
            <a:extLst>
              <a:ext uri="{FF2B5EF4-FFF2-40B4-BE49-F238E27FC236}">
                <a16:creationId xmlns:a16="http://schemas.microsoft.com/office/drawing/2014/main" id="{79EDD671-58D0-48AC-AA7D-50AB16DA81BC}"/>
              </a:ext>
            </a:extLst>
          </p:cNvPr>
          <p:cNvSpPr/>
          <p:nvPr/>
        </p:nvSpPr>
        <p:spPr>
          <a:xfrm>
            <a:off x="8268363" y="1695767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79" name="Овал 478">
            <a:extLst>
              <a:ext uri="{FF2B5EF4-FFF2-40B4-BE49-F238E27FC236}">
                <a16:creationId xmlns:a16="http://schemas.microsoft.com/office/drawing/2014/main" id="{4DB11AB5-BC62-4EBB-8EA3-891DCC417292}"/>
              </a:ext>
            </a:extLst>
          </p:cNvPr>
          <p:cNvSpPr/>
          <p:nvPr/>
        </p:nvSpPr>
        <p:spPr>
          <a:xfrm>
            <a:off x="8783004" y="1676695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0" name="Овал 479">
            <a:extLst>
              <a:ext uri="{FF2B5EF4-FFF2-40B4-BE49-F238E27FC236}">
                <a16:creationId xmlns:a16="http://schemas.microsoft.com/office/drawing/2014/main" id="{48EB2032-C0CF-48B3-B32D-5CEE9275B11E}"/>
              </a:ext>
            </a:extLst>
          </p:cNvPr>
          <p:cNvSpPr/>
          <p:nvPr/>
        </p:nvSpPr>
        <p:spPr>
          <a:xfrm>
            <a:off x="8992973" y="1676695"/>
            <a:ext cx="54000" cy="54000"/>
          </a:xfrm>
          <a:prstGeom prst="ellipse">
            <a:avLst/>
          </a:prstGeom>
          <a:solidFill>
            <a:srgbClr val="7030A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1" name="Овал 480">
            <a:extLst>
              <a:ext uri="{FF2B5EF4-FFF2-40B4-BE49-F238E27FC236}">
                <a16:creationId xmlns:a16="http://schemas.microsoft.com/office/drawing/2014/main" id="{33A66D51-0A11-441A-A2A8-9C8FE08A3D75}"/>
              </a:ext>
            </a:extLst>
          </p:cNvPr>
          <p:cNvSpPr/>
          <p:nvPr/>
        </p:nvSpPr>
        <p:spPr>
          <a:xfrm>
            <a:off x="9288521" y="1690790"/>
            <a:ext cx="54000" cy="54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2" name="Овал 481">
            <a:extLst>
              <a:ext uri="{FF2B5EF4-FFF2-40B4-BE49-F238E27FC236}">
                <a16:creationId xmlns:a16="http://schemas.microsoft.com/office/drawing/2014/main" id="{B20F6E3C-D257-484B-854F-C9A7A1548616}"/>
              </a:ext>
            </a:extLst>
          </p:cNvPr>
          <p:cNvSpPr/>
          <p:nvPr/>
        </p:nvSpPr>
        <p:spPr>
          <a:xfrm>
            <a:off x="9502743" y="1690790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3" name="Овал 482">
            <a:extLst>
              <a:ext uri="{FF2B5EF4-FFF2-40B4-BE49-F238E27FC236}">
                <a16:creationId xmlns:a16="http://schemas.microsoft.com/office/drawing/2014/main" id="{0581E70B-5FD2-4B87-9195-7163DF918D18}"/>
              </a:ext>
            </a:extLst>
          </p:cNvPr>
          <p:cNvSpPr/>
          <p:nvPr/>
        </p:nvSpPr>
        <p:spPr>
          <a:xfrm rot="10800000">
            <a:off x="9299389" y="3262328"/>
            <a:ext cx="54000" cy="54000"/>
          </a:xfrm>
          <a:prstGeom prst="ellipse">
            <a:avLst/>
          </a:prstGeom>
          <a:solidFill>
            <a:srgbClr val="1DD71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4" name="Овал 483">
            <a:extLst>
              <a:ext uri="{FF2B5EF4-FFF2-40B4-BE49-F238E27FC236}">
                <a16:creationId xmlns:a16="http://schemas.microsoft.com/office/drawing/2014/main" id="{32894006-68DD-4C77-B7D6-DEA6273BFF98}"/>
              </a:ext>
            </a:extLst>
          </p:cNvPr>
          <p:cNvSpPr/>
          <p:nvPr/>
        </p:nvSpPr>
        <p:spPr>
          <a:xfrm rot="10800000">
            <a:off x="9514488" y="3252777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5" name="Овал 484">
            <a:extLst>
              <a:ext uri="{FF2B5EF4-FFF2-40B4-BE49-F238E27FC236}">
                <a16:creationId xmlns:a16="http://schemas.microsoft.com/office/drawing/2014/main" id="{2077B15A-6AF7-4FFA-9C94-5D2528E59725}"/>
              </a:ext>
            </a:extLst>
          </p:cNvPr>
          <p:cNvSpPr/>
          <p:nvPr/>
        </p:nvSpPr>
        <p:spPr>
          <a:xfrm rot="10800000">
            <a:off x="8997295" y="3273615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6" name="Овал 485">
            <a:extLst>
              <a:ext uri="{FF2B5EF4-FFF2-40B4-BE49-F238E27FC236}">
                <a16:creationId xmlns:a16="http://schemas.microsoft.com/office/drawing/2014/main" id="{9C050C35-924E-44BC-AF86-231AEEBC8C9D}"/>
              </a:ext>
            </a:extLst>
          </p:cNvPr>
          <p:cNvSpPr/>
          <p:nvPr/>
        </p:nvSpPr>
        <p:spPr>
          <a:xfrm rot="10800000">
            <a:off x="8782246" y="3273615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7" name="Овал 486">
            <a:extLst>
              <a:ext uri="{FF2B5EF4-FFF2-40B4-BE49-F238E27FC236}">
                <a16:creationId xmlns:a16="http://schemas.microsoft.com/office/drawing/2014/main" id="{5ED8366A-BED0-46BE-BD32-B96141207515}"/>
              </a:ext>
            </a:extLst>
          </p:cNvPr>
          <p:cNvSpPr/>
          <p:nvPr/>
        </p:nvSpPr>
        <p:spPr>
          <a:xfrm rot="10800000">
            <a:off x="8486698" y="3254440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8" name="Овал 487">
            <a:extLst>
              <a:ext uri="{FF2B5EF4-FFF2-40B4-BE49-F238E27FC236}">
                <a16:creationId xmlns:a16="http://schemas.microsoft.com/office/drawing/2014/main" id="{29945B5D-87DB-4B53-984A-AAB3AFB9809A}"/>
              </a:ext>
            </a:extLst>
          </p:cNvPr>
          <p:cNvSpPr/>
          <p:nvPr/>
        </p:nvSpPr>
        <p:spPr>
          <a:xfrm rot="10800000">
            <a:off x="8272476" y="3254440"/>
            <a:ext cx="54000" cy="54000"/>
          </a:xfrm>
          <a:prstGeom prst="ellipse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89" name="Овал 488">
            <a:extLst>
              <a:ext uri="{FF2B5EF4-FFF2-40B4-BE49-F238E27FC236}">
                <a16:creationId xmlns:a16="http://schemas.microsoft.com/office/drawing/2014/main" id="{30EAACEB-BFCA-4BDB-892C-83085FCC59FF}"/>
              </a:ext>
            </a:extLst>
          </p:cNvPr>
          <p:cNvSpPr/>
          <p:nvPr/>
        </p:nvSpPr>
        <p:spPr>
          <a:xfrm>
            <a:off x="8634280" y="2044858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0" name="Овал 489">
            <a:extLst>
              <a:ext uri="{FF2B5EF4-FFF2-40B4-BE49-F238E27FC236}">
                <a16:creationId xmlns:a16="http://schemas.microsoft.com/office/drawing/2014/main" id="{72CA25D8-9F9D-49A5-A183-244A960EC2A6}"/>
              </a:ext>
            </a:extLst>
          </p:cNvPr>
          <p:cNvSpPr/>
          <p:nvPr/>
        </p:nvSpPr>
        <p:spPr>
          <a:xfrm>
            <a:off x="8498550" y="2191940"/>
            <a:ext cx="54000" cy="54000"/>
          </a:xfrm>
          <a:prstGeom prst="ellipse">
            <a:avLst/>
          </a:prstGeom>
          <a:solidFill>
            <a:srgbClr val="2305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1" name="Овал 490">
            <a:extLst>
              <a:ext uri="{FF2B5EF4-FFF2-40B4-BE49-F238E27FC236}">
                <a16:creationId xmlns:a16="http://schemas.microsoft.com/office/drawing/2014/main" id="{3D84FF0B-6ECD-4428-865C-98ACC051D811}"/>
              </a:ext>
            </a:extLst>
          </p:cNvPr>
          <p:cNvSpPr/>
          <p:nvPr/>
        </p:nvSpPr>
        <p:spPr>
          <a:xfrm>
            <a:off x="8283451" y="2201491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2" name="Овал 491">
            <a:extLst>
              <a:ext uri="{FF2B5EF4-FFF2-40B4-BE49-F238E27FC236}">
                <a16:creationId xmlns:a16="http://schemas.microsoft.com/office/drawing/2014/main" id="{3DC11DF3-F304-4383-968B-D4B5CF66450A}"/>
              </a:ext>
            </a:extLst>
          </p:cNvPr>
          <p:cNvSpPr/>
          <p:nvPr/>
        </p:nvSpPr>
        <p:spPr>
          <a:xfrm>
            <a:off x="8777784" y="2180653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3" name="Овал 492">
            <a:extLst>
              <a:ext uri="{FF2B5EF4-FFF2-40B4-BE49-F238E27FC236}">
                <a16:creationId xmlns:a16="http://schemas.microsoft.com/office/drawing/2014/main" id="{757F13E7-7F33-4F1D-B46D-70579586FCAB}"/>
              </a:ext>
            </a:extLst>
          </p:cNvPr>
          <p:cNvSpPr/>
          <p:nvPr/>
        </p:nvSpPr>
        <p:spPr>
          <a:xfrm>
            <a:off x="8639076" y="2358688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4" name="Овал 493">
            <a:extLst>
              <a:ext uri="{FF2B5EF4-FFF2-40B4-BE49-F238E27FC236}">
                <a16:creationId xmlns:a16="http://schemas.microsoft.com/office/drawing/2014/main" id="{2F600E59-DA9F-4EE7-B248-AD6B0275F8A4}"/>
              </a:ext>
            </a:extLst>
          </p:cNvPr>
          <p:cNvSpPr/>
          <p:nvPr/>
        </p:nvSpPr>
        <p:spPr>
          <a:xfrm>
            <a:off x="8634280" y="2561679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5" name="Овал 494">
            <a:extLst>
              <a:ext uri="{FF2B5EF4-FFF2-40B4-BE49-F238E27FC236}">
                <a16:creationId xmlns:a16="http://schemas.microsoft.com/office/drawing/2014/main" id="{5DB55760-498C-4E8F-9628-37F4DC20CD36}"/>
              </a:ext>
            </a:extLst>
          </p:cNvPr>
          <p:cNvSpPr/>
          <p:nvPr/>
        </p:nvSpPr>
        <p:spPr>
          <a:xfrm>
            <a:off x="8987753" y="2180653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6" name="Овал 495">
            <a:extLst>
              <a:ext uri="{FF2B5EF4-FFF2-40B4-BE49-F238E27FC236}">
                <a16:creationId xmlns:a16="http://schemas.microsoft.com/office/drawing/2014/main" id="{CCC08135-51C0-4C59-BCA5-8214A0AF1933}"/>
              </a:ext>
            </a:extLst>
          </p:cNvPr>
          <p:cNvSpPr/>
          <p:nvPr/>
        </p:nvSpPr>
        <p:spPr>
          <a:xfrm>
            <a:off x="9287054" y="2733005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7" name="Овал 496">
            <a:extLst>
              <a:ext uri="{FF2B5EF4-FFF2-40B4-BE49-F238E27FC236}">
                <a16:creationId xmlns:a16="http://schemas.microsoft.com/office/drawing/2014/main" id="{BEC6DD1B-0D16-4FF1-A1C2-AE5C25BF2F91}"/>
              </a:ext>
            </a:extLst>
          </p:cNvPr>
          <p:cNvSpPr/>
          <p:nvPr/>
        </p:nvSpPr>
        <p:spPr>
          <a:xfrm>
            <a:off x="9155355" y="2034698"/>
            <a:ext cx="54000" cy="54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8" name="Овал 497">
            <a:extLst>
              <a:ext uri="{FF2B5EF4-FFF2-40B4-BE49-F238E27FC236}">
                <a16:creationId xmlns:a16="http://schemas.microsoft.com/office/drawing/2014/main" id="{325F505E-53C8-4837-B667-13BE6672C01F}"/>
              </a:ext>
            </a:extLst>
          </p:cNvPr>
          <p:cNvSpPr/>
          <p:nvPr/>
        </p:nvSpPr>
        <p:spPr>
          <a:xfrm>
            <a:off x="9283301" y="2199828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99" name="Овал 498">
            <a:extLst>
              <a:ext uri="{FF2B5EF4-FFF2-40B4-BE49-F238E27FC236}">
                <a16:creationId xmlns:a16="http://schemas.microsoft.com/office/drawing/2014/main" id="{78DEE17C-DBD4-4FB2-AF7D-B52FFF20C5BF}"/>
              </a:ext>
            </a:extLst>
          </p:cNvPr>
          <p:cNvSpPr/>
          <p:nvPr/>
        </p:nvSpPr>
        <p:spPr>
          <a:xfrm>
            <a:off x="9497523" y="2199828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0" name="Овал 499">
            <a:extLst>
              <a:ext uri="{FF2B5EF4-FFF2-40B4-BE49-F238E27FC236}">
                <a16:creationId xmlns:a16="http://schemas.microsoft.com/office/drawing/2014/main" id="{EE91B197-F2F3-462E-BC77-D69F5FA703E0}"/>
              </a:ext>
            </a:extLst>
          </p:cNvPr>
          <p:cNvSpPr/>
          <p:nvPr/>
        </p:nvSpPr>
        <p:spPr>
          <a:xfrm>
            <a:off x="8278781" y="2723832"/>
            <a:ext cx="54000" cy="540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1" name="Овал 500">
            <a:extLst>
              <a:ext uri="{FF2B5EF4-FFF2-40B4-BE49-F238E27FC236}">
                <a16:creationId xmlns:a16="http://schemas.microsoft.com/office/drawing/2014/main" id="{AE94FECE-4ED9-4DAB-95FF-E87205AF25C6}"/>
              </a:ext>
            </a:extLst>
          </p:cNvPr>
          <p:cNvSpPr/>
          <p:nvPr/>
        </p:nvSpPr>
        <p:spPr>
          <a:xfrm>
            <a:off x="8495712" y="2723832"/>
            <a:ext cx="54000" cy="540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2" name="Овал 501">
            <a:extLst>
              <a:ext uri="{FF2B5EF4-FFF2-40B4-BE49-F238E27FC236}">
                <a16:creationId xmlns:a16="http://schemas.microsoft.com/office/drawing/2014/main" id="{4B640803-F765-4582-897D-F6871A322190}"/>
              </a:ext>
            </a:extLst>
          </p:cNvPr>
          <p:cNvSpPr/>
          <p:nvPr/>
        </p:nvSpPr>
        <p:spPr>
          <a:xfrm>
            <a:off x="8778300" y="2716044"/>
            <a:ext cx="54000" cy="540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3" name="Овал 502">
            <a:extLst>
              <a:ext uri="{FF2B5EF4-FFF2-40B4-BE49-F238E27FC236}">
                <a16:creationId xmlns:a16="http://schemas.microsoft.com/office/drawing/2014/main" id="{042AD710-E095-45F2-92FE-BB9002D226A0}"/>
              </a:ext>
            </a:extLst>
          </p:cNvPr>
          <p:cNvSpPr/>
          <p:nvPr/>
        </p:nvSpPr>
        <p:spPr>
          <a:xfrm>
            <a:off x="8993679" y="2716053"/>
            <a:ext cx="54000" cy="54000"/>
          </a:xfrm>
          <a:prstGeom prst="ellipse">
            <a:avLst/>
          </a:prstGeom>
          <a:solidFill>
            <a:srgbClr val="1DD71D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4" name="Овал 503">
            <a:extLst>
              <a:ext uri="{FF2B5EF4-FFF2-40B4-BE49-F238E27FC236}">
                <a16:creationId xmlns:a16="http://schemas.microsoft.com/office/drawing/2014/main" id="{7D168A55-BD5E-4ADB-BD17-A001EFD2DAAE}"/>
              </a:ext>
            </a:extLst>
          </p:cNvPr>
          <p:cNvSpPr/>
          <p:nvPr/>
        </p:nvSpPr>
        <p:spPr>
          <a:xfrm>
            <a:off x="9501139" y="2722272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5" name="Овал 504">
            <a:extLst>
              <a:ext uri="{FF2B5EF4-FFF2-40B4-BE49-F238E27FC236}">
                <a16:creationId xmlns:a16="http://schemas.microsoft.com/office/drawing/2014/main" id="{528592FE-5958-4A2D-A1FA-C6290CDA5C06}"/>
              </a:ext>
            </a:extLst>
          </p:cNvPr>
          <p:cNvSpPr/>
          <p:nvPr/>
        </p:nvSpPr>
        <p:spPr>
          <a:xfrm>
            <a:off x="9150693" y="2361968"/>
            <a:ext cx="54000" cy="54000"/>
          </a:xfrm>
          <a:prstGeom prst="ellipse">
            <a:avLst/>
          </a:prstGeom>
          <a:solidFill>
            <a:srgbClr val="FF1DE9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6" name="Овал 505">
            <a:extLst>
              <a:ext uri="{FF2B5EF4-FFF2-40B4-BE49-F238E27FC236}">
                <a16:creationId xmlns:a16="http://schemas.microsoft.com/office/drawing/2014/main" id="{632BC1CC-0D76-480A-9EB6-161035E5AF29}"/>
              </a:ext>
            </a:extLst>
          </p:cNvPr>
          <p:cNvSpPr/>
          <p:nvPr/>
        </p:nvSpPr>
        <p:spPr>
          <a:xfrm>
            <a:off x="9150692" y="2873181"/>
            <a:ext cx="54000" cy="54000"/>
          </a:xfrm>
          <a:prstGeom prst="ellipse">
            <a:avLst/>
          </a:prstGeom>
          <a:solidFill>
            <a:srgbClr val="B91D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7" name="Овал 506">
            <a:extLst>
              <a:ext uri="{FF2B5EF4-FFF2-40B4-BE49-F238E27FC236}">
                <a16:creationId xmlns:a16="http://schemas.microsoft.com/office/drawing/2014/main" id="{20CA6F8A-64D6-4C5B-8080-5EDAC0397FC2}"/>
              </a:ext>
            </a:extLst>
          </p:cNvPr>
          <p:cNvSpPr/>
          <p:nvPr/>
        </p:nvSpPr>
        <p:spPr>
          <a:xfrm>
            <a:off x="9153448" y="2580277"/>
            <a:ext cx="54000" cy="54000"/>
          </a:xfrm>
          <a:prstGeom prst="ellipse">
            <a:avLst/>
          </a:prstGeom>
          <a:solidFill>
            <a:srgbClr val="FFFF1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8" name="Овал 507">
            <a:extLst>
              <a:ext uri="{FF2B5EF4-FFF2-40B4-BE49-F238E27FC236}">
                <a16:creationId xmlns:a16="http://schemas.microsoft.com/office/drawing/2014/main" id="{CE780ED9-1B76-4820-87C3-05CFBEA4B7DE}"/>
              </a:ext>
            </a:extLst>
          </p:cNvPr>
          <p:cNvSpPr/>
          <p:nvPr/>
        </p:nvSpPr>
        <p:spPr>
          <a:xfrm>
            <a:off x="8643391" y="3088341"/>
            <a:ext cx="54000" cy="54000"/>
          </a:xfrm>
          <a:prstGeom prst="ellipse">
            <a:avLst/>
          </a:prstGeom>
          <a:solidFill>
            <a:srgbClr val="00B2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09" name="Овал 508">
            <a:extLst>
              <a:ext uri="{FF2B5EF4-FFF2-40B4-BE49-F238E27FC236}">
                <a16:creationId xmlns:a16="http://schemas.microsoft.com/office/drawing/2014/main" id="{BFF86A3F-B5D8-4E04-98AD-E782A9144C50}"/>
              </a:ext>
            </a:extLst>
          </p:cNvPr>
          <p:cNvSpPr/>
          <p:nvPr/>
        </p:nvSpPr>
        <p:spPr>
          <a:xfrm>
            <a:off x="8649080" y="2866793"/>
            <a:ext cx="54000" cy="54000"/>
          </a:xfrm>
          <a:prstGeom prst="ellipse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0" name="Овал 509">
            <a:extLst>
              <a:ext uri="{FF2B5EF4-FFF2-40B4-BE49-F238E27FC236}">
                <a16:creationId xmlns:a16="http://schemas.microsoft.com/office/drawing/2014/main" id="{AF370E6A-EB77-4697-936E-3B31492674BE}"/>
              </a:ext>
            </a:extLst>
          </p:cNvPr>
          <p:cNvSpPr/>
          <p:nvPr/>
        </p:nvSpPr>
        <p:spPr>
          <a:xfrm>
            <a:off x="9305574" y="2364679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1" name="Овал 510">
            <a:extLst>
              <a:ext uri="{FF2B5EF4-FFF2-40B4-BE49-F238E27FC236}">
                <a16:creationId xmlns:a16="http://schemas.microsoft.com/office/drawing/2014/main" id="{6DFE79E1-BA46-45BA-AB24-FDC30F8F714D}"/>
              </a:ext>
            </a:extLst>
          </p:cNvPr>
          <p:cNvSpPr/>
          <p:nvPr/>
        </p:nvSpPr>
        <p:spPr>
          <a:xfrm>
            <a:off x="9305476" y="2875662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2" name="Овал 511">
            <a:extLst>
              <a:ext uri="{FF2B5EF4-FFF2-40B4-BE49-F238E27FC236}">
                <a16:creationId xmlns:a16="http://schemas.microsoft.com/office/drawing/2014/main" id="{547FBA17-40AB-46AF-92F7-4529F16C5FEC}"/>
              </a:ext>
            </a:extLst>
          </p:cNvPr>
          <p:cNvSpPr/>
          <p:nvPr/>
        </p:nvSpPr>
        <p:spPr>
          <a:xfrm>
            <a:off x="8785603" y="2877903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3" name="Овал 512">
            <a:extLst>
              <a:ext uri="{FF2B5EF4-FFF2-40B4-BE49-F238E27FC236}">
                <a16:creationId xmlns:a16="http://schemas.microsoft.com/office/drawing/2014/main" id="{8748D307-1259-4BD7-9835-82A5CF745AEE}"/>
              </a:ext>
            </a:extLst>
          </p:cNvPr>
          <p:cNvSpPr/>
          <p:nvPr/>
        </p:nvSpPr>
        <p:spPr>
          <a:xfrm>
            <a:off x="8264771" y="2875662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4" name="Овал 513">
            <a:extLst>
              <a:ext uri="{FF2B5EF4-FFF2-40B4-BE49-F238E27FC236}">
                <a16:creationId xmlns:a16="http://schemas.microsoft.com/office/drawing/2014/main" id="{342A63DA-5168-4405-B65E-1FB10E295536}"/>
              </a:ext>
            </a:extLst>
          </p:cNvPr>
          <p:cNvSpPr/>
          <p:nvPr/>
        </p:nvSpPr>
        <p:spPr>
          <a:xfrm>
            <a:off x="8265378" y="2368260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5" name="Овал 514">
            <a:extLst>
              <a:ext uri="{FF2B5EF4-FFF2-40B4-BE49-F238E27FC236}">
                <a16:creationId xmlns:a16="http://schemas.microsoft.com/office/drawing/2014/main" id="{8A05115B-41E6-4542-B2E3-317C90FFEA1A}"/>
              </a:ext>
            </a:extLst>
          </p:cNvPr>
          <p:cNvSpPr/>
          <p:nvPr/>
        </p:nvSpPr>
        <p:spPr>
          <a:xfrm>
            <a:off x="8778896" y="1827115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6" name="Овал 515">
            <a:extLst>
              <a:ext uri="{FF2B5EF4-FFF2-40B4-BE49-F238E27FC236}">
                <a16:creationId xmlns:a16="http://schemas.microsoft.com/office/drawing/2014/main" id="{41CF371D-051F-454B-8111-4CDB179F3704}"/>
              </a:ext>
            </a:extLst>
          </p:cNvPr>
          <p:cNvSpPr/>
          <p:nvPr/>
        </p:nvSpPr>
        <p:spPr>
          <a:xfrm>
            <a:off x="9305006" y="1826084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7" name="Овал 516">
            <a:extLst>
              <a:ext uri="{FF2B5EF4-FFF2-40B4-BE49-F238E27FC236}">
                <a16:creationId xmlns:a16="http://schemas.microsoft.com/office/drawing/2014/main" id="{CFDBD5C1-D1FD-4DF9-8771-A01B6139D3BD}"/>
              </a:ext>
            </a:extLst>
          </p:cNvPr>
          <p:cNvSpPr/>
          <p:nvPr/>
        </p:nvSpPr>
        <p:spPr>
          <a:xfrm>
            <a:off x="8266592" y="1826084"/>
            <a:ext cx="271088" cy="271088"/>
          </a:xfrm>
          <a:prstGeom prst="ellipse">
            <a:avLst/>
          </a:prstGeom>
          <a:solidFill>
            <a:srgbClr val="7398B1"/>
          </a:solidFill>
          <a:ln w="19050">
            <a:solidFill>
              <a:srgbClr val="43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Nunito" pitchFamily="2" charset="-52"/>
              </a:rPr>
              <a:t>Si</a:t>
            </a:r>
            <a:endParaRPr lang="ru-RU" sz="12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18" name="Овал 517">
            <a:extLst>
              <a:ext uri="{FF2B5EF4-FFF2-40B4-BE49-F238E27FC236}">
                <a16:creationId xmlns:a16="http://schemas.microsoft.com/office/drawing/2014/main" id="{44D42FF2-4AD6-494C-AB89-64FC2A9798E7}"/>
              </a:ext>
            </a:extLst>
          </p:cNvPr>
          <p:cNvSpPr/>
          <p:nvPr/>
        </p:nvSpPr>
        <p:spPr>
          <a:xfrm>
            <a:off x="8778896" y="2366092"/>
            <a:ext cx="271088" cy="271088"/>
          </a:xfrm>
          <a:prstGeom prst="ellipse">
            <a:avLst/>
          </a:prstGeom>
          <a:solidFill>
            <a:srgbClr val="D5CA85"/>
          </a:solidFill>
          <a:ln w="19050">
            <a:solidFill>
              <a:srgbClr val="8C7F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Nunito" pitchFamily="2" charset="-52"/>
              </a:rPr>
              <a:t>In</a:t>
            </a:r>
            <a:endParaRPr lang="ru-RU" sz="1200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519" name="Овал 518">
            <a:extLst>
              <a:ext uri="{FF2B5EF4-FFF2-40B4-BE49-F238E27FC236}">
                <a16:creationId xmlns:a16="http://schemas.microsoft.com/office/drawing/2014/main" id="{7A0B5718-74F8-4A8B-B2F7-7D1DEA30436C}"/>
              </a:ext>
            </a:extLst>
          </p:cNvPr>
          <p:cNvSpPr/>
          <p:nvPr/>
        </p:nvSpPr>
        <p:spPr>
          <a:xfrm>
            <a:off x="9146047" y="3075525"/>
            <a:ext cx="72000" cy="720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C9C9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521" name="Прямоугольник 520">
            <a:extLst>
              <a:ext uri="{FF2B5EF4-FFF2-40B4-BE49-F238E27FC236}">
                <a16:creationId xmlns:a16="http://schemas.microsoft.com/office/drawing/2014/main" id="{70370CB5-420E-4694-A577-9D08DABDFF5F}"/>
              </a:ext>
            </a:extLst>
          </p:cNvPr>
          <p:cNvSpPr/>
          <p:nvPr/>
        </p:nvSpPr>
        <p:spPr>
          <a:xfrm>
            <a:off x="4122549" y="974462"/>
            <a:ext cx="1798104" cy="3999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90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900" dirty="0">
              <a:solidFill>
                <a:sysClr val="windowText" lastClr="000000"/>
              </a:solidFill>
            </a:endParaRPr>
          </a:p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 + + + + + + + 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522" name="Прямоугольник 521">
            <a:extLst>
              <a:ext uri="{FF2B5EF4-FFF2-40B4-BE49-F238E27FC236}">
                <a16:creationId xmlns:a16="http://schemas.microsoft.com/office/drawing/2014/main" id="{5B8B7F89-E1B8-4186-8B10-F5950AE5787A}"/>
              </a:ext>
            </a:extLst>
          </p:cNvPr>
          <p:cNvSpPr/>
          <p:nvPr/>
        </p:nvSpPr>
        <p:spPr>
          <a:xfrm>
            <a:off x="6096523" y="981703"/>
            <a:ext cx="1798104" cy="3999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90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900" dirty="0">
              <a:solidFill>
                <a:sysClr val="windowText" lastClr="000000"/>
              </a:solidFill>
            </a:endParaRPr>
          </a:p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 + + + + + + + 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523" name="Прямоугольник 522">
            <a:extLst>
              <a:ext uri="{FF2B5EF4-FFF2-40B4-BE49-F238E27FC236}">
                <a16:creationId xmlns:a16="http://schemas.microsoft.com/office/drawing/2014/main" id="{AF17455F-BD22-4D7A-8AC0-CA46AE354795}"/>
              </a:ext>
            </a:extLst>
          </p:cNvPr>
          <p:cNvSpPr/>
          <p:nvPr/>
        </p:nvSpPr>
        <p:spPr>
          <a:xfrm>
            <a:off x="8011175" y="939738"/>
            <a:ext cx="1798104" cy="3999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90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900" dirty="0">
              <a:solidFill>
                <a:sysClr val="windowText" lastClr="000000"/>
              </a:solidFill>
            </a:endParaRPr>
          </a:p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 + + + + + + + 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524" name="Прямоугольник 523">
            <a:extLst>
              <a:ext uri="{FF2B5EF4-FFF2-40B4-BE49-F238E27FC236}">
                <a16:creationId xmlns:a16="http://schemas.microsoft.com/office/drawing/2014/main" id="{24C655A3-9B61-4562-B012-397F0D661062}"/>
              </a:ext>
            </a:extLst>
          </p:cNvPr>
          <p:cNvSpPr/>
          <p:nvPr/>
        </p:nvSpPr>
        <p:spPr>
          <a:xfrm>
            <a:off x="4115842" y="3568648"/>
            <a:ext cx="1798104" cy="271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 – – – – – – –</a:t>
            </a:r>
          </a:p>
          <a:p>
            <a:pPr algn="ctr"/>
            <a:r>
              <a:rPr lang="ru-RU" sz="90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525" name="Прямоугольник 524">
            <a:extLst>
              <a:ext uri="{FF2B5EF4-FFF2-40B4-BE49-F238E27FC236}">
                <a16:creationId xmlns:a16="http://schemas.microsoft.com/office/drawing/2014/main" id="{F0935369-4E21-4B29-A3AE-50581A4ADAD0}"/>
              </a:ext>
            </a:extLst>
          </p:cNvPr>
          <p:cNvSpPr/>
          <p:nvPr/>
        </p:nvSpPr>
        <p:spPr>
          <a:xfrm>
            <a:off x="6035623" y="3680232"/>
            <a:ext cx="1798104" cy="271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 – – – – – – –</a:t>
            </a:r>
          </a:p>
          <a:p>
            <a:pPr algn="ctr"/>
            <a:r>
              <a:rPr lang="ru-RU" sz="90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526" name="Прямоугольник 525">
            <a:extLst>
              <a:ext uri="{FF2B5EF4-FFF2-40B4-BE49-F238E27FC236}">
                <a16:creationId xmlns:a16="http://schemas.microsoft.com/office/drawing/2014/main" id="{1E1FF5BB-83D2-49F0-823F-F442CA83BE3A}"/>
              </a:ext>
            </a:extLst>
          </p:cNvPr>
          <p:cNvSpPr/>
          <p:nvPr/>
        </p:nvSpPr>
        <p:spPr>
          <a:xfrm>
            <a:off x="8022095" y="3640783"/>
            <a:ext cx="1798104" cy="271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 – – – – – – –</a:t>
            </a:r>
          </a:p>
          <a:p>
            <a:pPr algn="ctr"/>
            <a:r>
              <a:rPr lang="ru-RU" sz="90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9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09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03323DF7-6073-4AB5-A29C-0F54CA16483B}"/>
              </a:ext>
            </a:extLst>
          </p:cNvPr>
          <p:cNvSpPr/>
          <p:nvPr/>
        </p:nvSpPr>
        <p:spPr>
          <a:xfrm>
            <a:off x="3494151" y="1352274"/>
            <a:ext cx="72000" cy="72000"/>
          </a:xfrm>
          <a:prstGeom prst="ellipse">
            <a:avLst/>
          </a:prstGeom>
          <a:solidFill>
            <a:schemeClr val="bg1"/>
          </a:solidFill>
          <a:ln w="190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18098B3E-173C-4222-9999-8DCDF87965C2}"/>
              </a:ext>
            </a:extLst>
          </p:cNvPr>
          <p:cNvSpPr/>
          <p:nvPr/>
        </p:nvSpPr>
        <p:spPr>
          <a:xfrm>
            <a:off x="3798951" y="1352274"/>
            <a:ext cx="72000" cy="72000"/>
          </a:xfrm>
          <a:prstGeom prst="ellipse">
            <a:avLst/>
          </a:prstGeom>
          <a:solidFill>
            <a:schemeClr val="bg1"/>
          </a:solidFill>
          <a:ln w="190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BC0E742-AF84-4FA3-B9BB-78AA557A87C2}"/>
              </a:ext>
            </a:extLst>
          </p:cNvPr>
          <p:cNvSpPr/>
          <p:nvPr/>
        </p:nvSpPr>
        <p:spPr>
          <a:xfrm>
            <a:off x="3776091" y="1115957"/>
            <a:ext cx="146304" cy="146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CED9284-5C65-4861-B418-D6A11B843A20}"/>
              </a:ext>
            </a:extLst>
          </p:cNvPr>
          <p:cNvSpPr/>
          <p:nvPr/>
        </p:nvSpPr>
        <p:spPr>
          <a:xfrm>
            <a:off x="3456999" y="1106914"/>
            <a:ext cx="146304" cy="146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81636DC0-4115-4ADF-A654-C1C7083B8E16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2528103" y="1388274"/>
            <a:ext cx="966048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0D1A1484-ED3F-474D-9198-E972286977C7}"/>
              </a:ext>
            </a:extLst>
          </p:cNvPr>
          <p:cNvCxnSpPr>
            <a:cxnSpLocks/>
            <a:endCxn id="3" idx="6"/>
          </p:cNvCxnSpPr>
          <p:nvPr/>
        </p:nvCxnSpPr>
        <p:spPr>
          <a:xfrm flipH="1" flipV="1">
            <a:off x="3870951" y="1388274"/>
            <a:ext cx="1767850" cy="3646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70B03A8C-A50C-47AA-845B-FFC66EF3C501}"/>
              </a:ext>
            </a:extLst>
          </p:cNvPr>
          <p:cNvCxnSpPr>
            <a:cxnSpLocks/>
          </p:cNvCxnSpPr>
          <p:nvPr/>
        </p:nvCxnSpPr>
        <p:spPr>
          <a:xfrm flipH="1">
            <a:off x="1432560" y="1391920"/>
            <a:ext cx="647700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9002F144-7DFB-4068-BBB9-2684DF7602B1}"/>
              </a:ext>
            </a:extLst>
          </p:cNvPr>
          <p:cNvCxnSpPr>
            <a:cxnSpLocks/>
          </p:cNvCxnSpPr>
          <p:nvPr/>
        </p:nvCxnSpPr>
        <p:spPr>
          <a:xfrm flipH="1">
            <a:off x="2080260" y="1216082"/>
            <a:ext cx="347981" cy="173138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9A4FB64D-3AD6-4820-9628-057792B8C2DF}"/>
              </a:ext>
            </a:extLst>
          </p:cNvPr>
          <p:cNvCxnSpPr>
            <a:cxnSpLocks/>
          </p:cNvCxnSpPr>
          <p:nvPr/>
        </p:nvCxnSpPr>
        <p:spPr>
          <a:xfrm>
            <a:off x="1432560" y="1391920"/>
            <a:ext cx="0" cy="1229359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5505408F-72A4-4F4A-9F0B-6F523BF9F2B3}"/>
              </a:ext>
            </a:extLst>
          </p:cNvPr>
          <p:cNvCxnSpPr>
            <a:cxnSpLocks/>
          </p:cNvCxnSpPr>
          <p:nvPr/>
        </p:nvCxnSpPr>
        <p:spPr>
          <a:xfrm>
            <a:off x="5638800" y="1391920"/>
            <a:ext cx="0" cy="1229359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2A8D16CB-6D7C-4FA1-A35C-C61BF024F166}"/>
              </a:ext>
            </a:extLst>
          </p:cNvPr>
          <p:cNvCxnSpPr>
            <a:cxnSpLocks/>
            <a:endCxn id="42" idx="1"/>
          </p:cNvCxnSpPr>
          <p:nvPr/>
        </p:nvCxnSpPr>
        <p:spPr>
          <a:xfrm flipV="1">
            <a:off x="1432560" y="2621280"/>
            <a:ext cx="2736666" cy="2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Овал 28">
            <a:extLst>
              <a:ext uri="{FF2B5EF4-FFF2-40B4-BE49-F238E27FC236}">
                <a16:creationId xmlns:a16="http://schemas.microsoft.com/office/drawing/2014/main" id="{CD2C5D8C-F1DD-49D0-9050-8BB4D45EE991}"/>
              </a:ext>
            </a:extLst>
          </p:cNvPr>
          <p:cNvSpPr/>
          <p:nvPr/>
        </p:nvSpPr>
        <p:spPr>
          <a:xfrm>
            <a:off x="3900120" y="2585280"/>
            <a:ext cx="72000" cy="72000"/>
          </a:xfrm>
          <a:prstGeom prst="ellipse">
            <a:avLst/>
          </a:prstGeom>
          <a:solidFill>
            <a:schemeClr val="tx1"/>
          </a:solidFill>
          <a:ln w="190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A1627CDF-53AB-40AA-A77F-D1466E1C7EAD}"/>
              </a:ext>
            </a:extLst>
          </p:cNvPr>
          <p:cNvCxnSpPr>
            <a:cxnSpLocks/>
            <a:endCxn id="42" idx="3"/>
          </p:cNvCxnSpPr>
          <p:nvPr/>
        </p:nvCxnSpPr>
        <p:spPr>
          <a:xfrm flipH="1">
            <a:off x="4697730" y="2621280"/>
            <a:ext cx="941070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6EFA8C67-9B13-4C10-93E6-A529E6ECDFF1}"/>
              </a:ext>
            </a:extLst>
          </p:cNvPr>
          <p:cNvSpPr/>
          <p:nvPr/>
        </p:nvSpPr>
        <p:spPr>
          <a:xfrm>
            <a:off x="4906350" y="2585280"/>
            <a:ext cx="72000" cy="72000"/>
          </a:xfrm>
          <a:prstGeom prst="ellipse">
            <a:avLst/>
          </a:prstGeom>
          <a:solidFill>
            <a:schemeClr val="tx1"/>
          </a:solidFill>
          <a:ln w="190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83A6457A-A4F5-4D6A-B690-B044B0FB57A0}"/>
              </a:ext>
            </a:extLst>
          </p:cNvPr>
          <p:cNvSpPr/>
          <p:nvPr/>
        </p:nvSpPr>
        <p:spPr>
          <a:xfrm>
            <a:off x="4169226" y="2524125"/>
            <a:ext cx="528504" cy="194309"/>
          </a:xfrm>
          <a:prstGeom prst="rect">
            <a:avLst/>
          </a:prstGeom>
          <a:solidFill>
            <a:schemeClr val="bg1"/>
          </a:solidFill>
          <a:ln w="190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grpSp>
        <p:nvGrpSpPr>
          <p:cNvPr id="68" name="Группа 67">
            <a:extLst>
              <a:ext uri="{FF2B5EF4-FFF2-40B4-BE49-F238E27FC236}">
                <a16:creationId xmlns:a16="http://schemas.microsoft.com/office/drawing/2014/main" id="{41E4F293-F3FF-45F1-8F7A-D8A5319C13EE}"/>
              </a:ext>
            </a:extLst>
          </p:cNvPr>
          <p:cNvGrpSpPr/>
          <p:nvPr/>
        </p:nvGrpSpPr>
        <p:grpSpPr>
          <a:xfrm>
            <a:off x="2445319" y="2191834"/>
            <a:ext cx="528504" cy="528504"/>
            <a:chOff x="4198528" y="3164747"/>
            <a:chExt cx="528504" cy="528504"/>
          </a:xfrm>
        </p:grpSpPr>
        <p:sp>
          <p:nvSpPr>
            <p:cNvPr id="46" name="Овал 45">
              <a:extLst>
                <a:ext uri="{FF2B5EF4-FFF2-40B4-BE49-F238E27FC236}">
                  <a16:creationId xmlns:a16="http://schemas.microsoft.com/office/drawing/2014/main" id="{DCA55B9B-CFB9-47AB-9482-D40CD53AB717}"/>
                </a:ext>
              </a:extLst>
            </p:cNvPr>
            <p:cNvSpPr/>
            <p:nvPr/>
          </p:nvSpPr>
          <p:spPr>
            <a:xfrm>
              <a:off x="4198528" y="3164747"/>
              <a:ext cx="528504" cy="528504"/>
            </a:xfrm>
            <a:prstGeom prst="ellipse">
              <a:avLst/>
            </a:prstGeom>
            <a:solidFill>
              <a:schemeClr val="bg1"/>
            </a:solidFill>
            <a:ln w="190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BY"/>
            </a:p>
          </p:txBody>
        </p:sp>
        <p:grpSp>
          <p:nvGrpSpPr>
            <p:cNvPr id="66" name="Группа 65">
              <a:extLst>
                <a:ext uri="{FF2B5EF4-FFF2-40B4-BE49-F238E27FC236}">
                  <a16:creationId xmlns:a16="http://schemas.microsoft.com/office/drawing/2014/main" id="{94C38FB3-E661-4E87-AC2E-51944ECD95B2}"/>
                </a:ext>
              </a:extLst>
            </p:cNvPr>
            <p:cNvGrpSpPr/>
            <p:nvPr/>
          </p:nvGrpSpPr>
          <p:grpSpPr>
            <a:xfrm>
              <a:off x="4261108" y="3377760"/>
              <a:ext cx="405139" cy="211032"/>
              <a:chOff x="4245730" y="3347505"/>
              <a:chExt cx="405139" cy="184559"/>
            </a:xfrm>
          </p:grpSpPr>
          <p:cxnSp>
            <p:nvCxnSpPr>
              <p:cNvPr id="50" name="Прямая со стрелкой 49">
                <a:extLst>
                  <a:ext uri="{FF2B5EF4-FFF2-40B4-BE49-F238E27FC236}">
                    <a16:creationId xmlns:a16="http://schemas.microsoft.com/office/drawing/2014/main" id="{19DCBBBD-6554-4E9E-B6E6-37D32D2BB68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88785" y="3347505"/>
                <a:ext cx="162084" cy="184559"/>
              </a:xfrm>
              <a:prstGeom prst="straightConnector1">
                <a:avLst/>
              </a:prstGeom>
              <a:ln w="19050" cap="rnd">
                <a:solidFill>
                  <a:schemeClr val="tx1"/>
                </a:solidFill>
                <a:round/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Прямая со стрелкой 51">
                <a:extLst>
                  <a:ext uri="{FF2B5EF4-FFF2-40B4-BE49-F238E27FC236}">
                    <a16:creationId xmlns:a16="http://schemas.microsoft.com/office/drawing/2014/main" id="{A1B066BF-C9FE-44B5-91CC-7E38F59F55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47072" y="3347505"/>
                <a:ext cx="141583" cy="184559"/>
              </a:xfrm>
              <a:prstGeom prst="straightConnector1">
                <a:avLst/>
              </a:prstGeom>
              <a:ln w="19050" cap="rnd">
                <a:solidFill>
                  <a:schemeClr val="tx1"/>
                </a:solidFill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Прямая соединительная линия 53">
                <a:extLst>
                  <a:ext uri="{FF2B5EF4-FFF2-40B4-BE49-F238E27FC236}">
                    <a16:creationId xmlns:a16="http://schemas.microsoft.com/office/drawing/2014/main" id="{8CD193F4-91E7-47E3-BB44-5842A07545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45730" y="3347507"/>
                <a:ext cx="396000" cy="0"/>
              </a:xfrm>
              <a:prstGeom prst="line">
                <a:avLst/>
              </a:prstGeom>
              <a:ln w="190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7" name="Прямая соединительная линия 76">
            <a:extLst>
              <a:ext uri="{FF2B5EF4-FFF2-40B4-BE49-F238E27FC236}">
                <a16:creationId xmlns:a16="http://schemas.microsoft.com/office/drawing/2014/main" id="{0E89E473-A5DB-4158-BCD4-A8F1A9939426}"/>
              </a:ext>
            </a:extLst>
          </p:cNvPr>
          <p:cNvCxnSpPr>
            <a:cxnSpLocks/>
            <a:stCxn id="29" idx="4"/>
          </p:cNvCxnSpPr>
          <p:nvPr/>
        </p:nvCxnSpPr>
        <p:spPr>
          <a:xfrm>
            <a:off x="3936120" y="2657280"/>
            <a:ext cx="0" cy="61200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Прямая соединительная линия 79">
            <a:extLst>
              <a:ext uri="{FF2B5EF4-FFF2-40B4-BE49-F238E27FC236}">
                <a16:creationId xmlns:a16="http://schemas.microsoft.com/office/drawing/2014/main" id="{02E9FE54-A752-4C36-9917-08F042E2B047}"/>
              </a:ext>
            </a:extLst>
          </p:cNvPr>
          <p:cNvCxnSpPr>
            <a:cxnSpLocks/>
            <a:stCxn id="41" idx="4"/>
          </p:cNvCxnSpPr>
          <p:nvPr/>
        </p:nvCxnSpPr>
        <p:spPr>
          <a:xfrm>
            <a:off x="4942350" y="2657280"/>
            <a:ext cx="0" cy="61200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Прямая соединительная линия 86">
            <a:extLst>
              <a:ext uri="{FF2B5EF4-FFF2-40B4-BE49-F238E27FC236}">
                <a16:creationId xmlns:a16="http://schemas.microsoft.com/office/drawing/2014/main" id="{31D5C5E6-FF6C-4646-B753-88FC5D4A35FF}"/>
              </a:ext>
            </a:extLst>
          </p:cNvPr>
          <p:cNvCxnSpPr>
            <a:cxnSpLocks/>
          </p:cNvCxnSpPr>
          <p:nvPr/>
        </p:nvCxnSpPr>
        <p:spPr>
          <a:xfrm flipH="1">
            <a:off x="3936120" y="3269280"/>
            <a:ext cx="1006230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Овал 75">
            <a:extLst>
              <a:ext uri="{FF2B5EF4-FFF2-40B4-BE49-F238E27FC236}">
                <a16:creationId xmlns:a16="http://schemas.microsoft.com/office/drawing/2014/main" id="{DF30F761-CBBB-4A83-A687-CED3A0C2E400}"/>
              </a:ext>
            </a:extLst>
          </p:cNvPr>
          <p:cNvSpPr/>
          <p:nvPr/>
        </p:nvSpPr>
        <p:spPr>
          <a:xfrm>
            <a:off x="4184934" y="3005028"/>
            <a:ext cx="528504" cy="528504"/>
          </a:xfrm>
          <a:prstGeom prst="ellipse">
            <a:avLst/>
          </a:prstGeom>
          <a:solidFill>
            <a:schemeClr val="bg1"/>
          </a:solidFill>
          <a:ln w="190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V</a:t>
            </a:r>
            <a:endParaRPr lang="ru-BY" sz="3200" dirty="0">
              <a:solidFill>
                <a:sysClr val="windowText" lastClr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66994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17B9918-EB2E-41D7-83D8-629D3DD0A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D2F5881A-64A5-40E8-BCA6-D2B588C3D61D}"/>
              </a:ext>
            </a:extLst>
          </p:cNvPr>
          <p:cNvGrpSpPr/>
          <p:nvPr/>
        </p:nvGrpSpPr>
        <p:grpSpPr>
          <a:xfrm>
            <a:off x="6776719" y="488275"/>
            <a:ext cx="3210660" cy="1035725"/>
            <a:chOff x="6776719" y="488275"/>
            <a:chExt cx="3210660" cy="1035725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0EF4572E-70D8-47B8-B1BF-8E6BA9293B86}"/>
                </a:ext>
              </a:extLst>
            </p:cNvPr>
            <p:cNvSpPr/>
            <p:nvPr/>
          </p:nvSpPr>
          <p:spPr>
            <a:xfrm>
              <a:off x="8240625" y="488275"/>
              <a:ext cx="1746754" cy="36515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r>
                <a:rPr lang="ru-RU" dirty="0">
                  <a:solidFill>
                    <a:srgbClr val="FF0000"/>
                  </a:solidFill>
                </a:rPr>
                <a:t>Батарейка, 9 В</a:t>
              </a:r>
              <a:endParaRPr lang="ru-BY" dirty="0">
                <a:solidFill>
                  <a:srgbClr val="FF0000"/>
                </a:solidFill>
              </a:endParaRPr>
            </a:p>
          </p:txBody>
        </p:sp>
        <p:cxnSp>
          <p:nvCxnSpPr>
            <p:cNvPr id="5" name="Прямая соединительная линия 4">
              <a:extLst>
                <a:ext uri="{FF2B5EF4-FFF2-40B4-BE49-F238E27FC236}">
                  <a16:creationId xmlns:a16="http://schemas.microsoft.com/office/drawing/2014/main" id="{CC817C52-F972-4C0C-BF4B-43EE219A43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76719" y="853440"/>
              <a:ext cx="1463906" cy="67056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0F6D01A8-2B83-4778-A9B5-1DB3F540DD07}"/>
                </a:ext>
              </a:extLst>
            </p:cNvPr>
            <p:cNvCxnSpPr>
              <a:cxnSpLocks/>
            </p:cNvCxnSpPr>
            <p:nvPr/>
          </p:nvCxnSpPr>
          <p:spPr>
            <a:xfrm>
              <a:off x="8240625" y="853440"/>
              <a:ext cx="1373892" cy="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750E9822-67D2-4554-83BB-3374B91A7776}"/>
              </a:ext>
            </a:extLst>
          </p:cNvPr>
          <p:cNvGrpSpPr/>
          <p:nvPr/>
        </p:nvGrpSpPr>
        <p:grpSpPr>
          <a:xfrm flipH="1">
            <a:off x="674702" y="902865"/>
            <a:ext cx="1682416" cy="1489220"/>
            <a:chOff x="6776719" y="635595"/>
            <a:chExt cx="3210662" cy="888405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2DA7EAAE-D4B1-4AFA-A796-062D3F7DF07C}"/>
                </a:ext>
              </a:extLst>
            </p:cNvPr>
            <p:cNvSpPr/>
            <p:nvPr/>
          </p:nvSpPr>
          <p:spPr>
            <a:xfrm>
              <a:off x="8240627" y="635595"/>
              <a:ext cx="1746754" cy="217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r"/>
              <a:r>
                <a:rPr lang="ru-RU" dirty="0">
                  <a:solidFill>
                    <a:srgbClr val="FF0000"/>
                  </a:solidFill>
                </a:rPr>
                <a:t>Ключ</a:t>
              </a:r>
              <a:endParaRPr lang="ru-BY" dirty="0">
                <a:solidFill>
                  <a:srgbClr val="FF0000"/>
                </a:solidFill>
              </a:endParaRPr>
            </a:p>
          </p:txBody>
        </p: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5AC81CE6-B0C4-4852-987B-524AD7BB52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76719" y="853440"/>
              <a:ext cx="1463906" cy="67056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BE787975-DA63-4329-9076-C501D50EC400}"/>
                </a:ext>
              </a:extLst>
            </p:cNvPr>
            <p:cNvCxnSpPr>
              <a:cxnSpLocks/>
            </p:cNvCxnSpPr>
            <p:nvPr/>
          </p:nvCxnSpPr>
          <p:spPr>
            <a:xfrm>
              <a:off x="8240625" y="853440"/>
              <a:ext cx="1035198" cy="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8E4CE790-1984-4250-97BA-9C9E7E82B48A}"/>
              </a:ext>
            </a:extLst>
          </p:cNvPr>
          <p:cNvGrpSpPr/>
          <p:nvPr/>
        </p:nvGrpSpPr>
        <p:grpSpPr>
          <a:xfrm flipH="1">
            <a:off x="239697" y="4100745"/>
            <a:ext cx="2958629" cy="1489220"/>
            <a:chOff x="6776719" y="635595"/>
            <a:chExt cx="5646141" cy="888405"/>
          </a:xfrm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7D1877B1-D15A-423E-A6DB-ACC6316FA3AD}"/>
                </a:ext>
              </a:extLst>
            </p:cNvPr>
            <p:cNvSpPr/>
            <p:nvPr/>
          </p:nvSpPr>
          <p:spPr>
            <a:xfrm>
              <a:off x="8240627" y="635595"/>
              <a:ext cx="4182233" cy="217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r"/>
              <a:r>
                <a:rPr lang="en-US" dirty="0">
                  <a:solidFill>
                    <a:srgbClr val="FF0000"/>
                  </a:solidFill>
                </a:rPr>
                <a:t>NPN</a:t>
              </a:r>
              <a:r>
                <a:rPr lang="ru-RU" dirty="0">
                  <a:solidFill>
                    <a:srgbClr val="FF0000"/>
                  </a:solidFill>
                </a:rPr>
                <a:t> - фототранзистор</a:t>
              </a:r>
              <a:endParaRPr lang="ru-BY" dirty="0">
                <a:solidFill>
                  <a:srgbClr val="FF0000"/>
                </a:solidFill>
              </a:endParaRPr>
            </a:p>
          </p:txBody>
        </p:sp>
        <p:cxnSp>
          <p:nvCxnSpPr>
            <p:cNvPr id="21" name="Прямая соединительная линия 20">
              <a:extLst>
                <a:ext uri="{FF2B5EF4-FFF2-40B4-BE49-F238E27FC236}">
                  <a16:creationId xmlns:a16="http://schemas.microsoft.com/office/drawing/2014/main" id="{B18A2153-556A-412A-9AD3-15B1631C4B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76719" y="853440"/>
              <a:ext cx="1463906" cy="67056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0F0CA044-8A95-493C-A39E-4F6601FA4D23}"/>
                </a:ext>
              </a:extLst>
            </p:cNvPr>
            <p:cNvCxnSpPr>
              <a:cxnSpLocks/>
            </p:cNvCxnSpPr>
            <p:nvPr/>
          </p:nvCxnSpPr>
          <p:spPr>
            <a:xfrm>
              <a:off x="8240623" y="853440"/>
              <a:ext cx="4182237" cy="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A183F856-3C3B-4906-A310-E2E8A20952F4}"/>
              </a:ext>
            </a:extLst>
          </p:cNvPr>
          <p:cNvGrpSpPr/>
          <p:nvPr/>
        </p:nvGrpSpPr>
        <p:grpSpPr>
          <a:xfrm>
            <a:off x="6096000" y="5707955"/>
            <a:ext cx="4136742" cy="815814"/>
            <a:chOff x="117344" y="-307818"/>
            <a:chExt cx="15719853" cy="1161260"/>
          </a:xfrm>
        </p:grpSpPr>
        <p:sp>
          <p:nvSpPr>
            <p:cNvPr id="26" name="Прямоугольник 25">
              <a:extLst>
                <a:ext uri="{FF2B5EF4-FFF2-40B4-BE49-F238E27FC236}">
                  <a16:creationId xmlns:a16="http://schemas.microsoft.com/office/drawing/2014/main" id="{71EA7F14-B5D3-4069-B759-C1EACCD9314E}"/>
                </a:ext>
              </a:extLst>
            </p:cNvPr>
            <p:cNvSpPr/>
            <p:nvPr/>
          </p:nvSpPr>
          <p:spPr>
            <a:xfrm>
              <a:off x="8240626" y="322131"/>
              <a:ext cx="7596571" cy="5313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r>
                <a:rPr lang="ru-RU" dirty="0">
                  <a:solidFill>
                    <a:srgbClr val="FF0000"/>
                  </a:solidFill>
                </a:rPr>
                <a:t>Резистор, 10 кОм</a:t>
              </a:r>
              <a:endParaRPr lang="ru-BY" dirty="0">
                <a:solidFill>
                  <a:srgbClr val="FF0000"/>
                </a:solidFill>
              </a:endParaRPr>
            </a:p>
          </p:txBody>
        </p: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FE27BC11-498F-4506-8CC0-D82D0202DF0E}"/>
                </a:ext>
              </a:extLst>
            </p:cNvPr>
            <p:cNvCxnSpPr>
              <a:cxnSpLocks/>
            </p:cNvCxnSpPr>
            <p:nvPr/>
          </p:nvCxnSpPr>
          <p:spPr>
            <a:xfrm>
              <a:off x="117344" y="-307818"/>
              <a:ext cx="8123282" cy="116126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4ECB9211-2019-4639-B586-9B2D6485D53A}"/>
                </a:ext>
              </a:extLst>
            </p:cNvPr>
            <p:cNvCxnSpPr>
              <a:cxnSpLocks/>
            </p:cNvCxnSpPr>
            <p:nvPr/>
          </p:nvCxnSpPr>
          <p:spPr>
            <a:xfrm>
              <a:off x="8240626" y="853440"/>
              <a:ext cx="6755972" cy="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5CF21AB0-F3A4-485F-A4DA-3A22318E6CAC}"/>
              </a:ext>
            </a:extLst>
          </p:cNvPr>
          <p:cNvGrpSpPr/>
          <p:nvPr/>
        </p:nvGrpSpPr>
        <p:grpSpPr>
          <a:xfrm>
            <a:off x="4664597" y="4190039"/>
            <a:ext cx="6805914" cy="1399926"/>
            <a:chOff x="2677552" y="236526"/>
            <a:chExt cx="11756713" cy="1886769"/>
          </a:xfrm>
        </p:grpSpPr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68FF505D-71FB-4036-86F1-CEF90BE4A928}"/>
                </a:ext>
              </a:extLst>
            </p:cNvPr>
            <p:cNvSpPr/>
            <p:nvPr/>
          </p:nvSpPr>
          <p:spPr>
            <a:xfrm>
              <a:off x="8240624" y="236526"/>
              <a:ext cx="6193641" cy="6169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r>
                <a:rPr lang="ru-RU" dirty="0">
                  <a:solidFill>
                    <a:srgbClr val="FF0000"/>
                  </a:solidFill>
                </a:rPr>
                <a:t>Клеммы подключения вольтметра</a:t>
              </a:r>
              <a:endParaRPr lang="ru-BY" dirty="0">
                <a:solidFill>
                  <a:srgbClr val="FF0000"/>
                </a:solidFill>
              </a:endParaRPr>
            </a:p>
          </p:txBody>
        </p:sp>
        <p:cxnSp>
          <p:nvCxnSpPr>
            <p:cNvPr id="32" name="Прямая соединительная линия 31">
              <a:extLst>
                <a:ext uri="{FF2B5EF4-FFF2-40B4-BE49-F238E27FC236}">
                  <a16:creationId xmlns:a16="http://schemas.microsoft.com/office/drawing/2014/main" id="{B5E39B88-AA19-4423-9041-BD833E0FB4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77552" y="853440"/>
              <a:ext cx="5563073" cy="1217365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>
              <a:extLst>
                <a:ext uri="{FF2B5EF4-FFF2-40B4-BE49-F238E27FC236}">
                  <a16:creationId xmlns:a16="http://schemas.microsoft.com/office/drawing/2014/main" id="{CAD59E13-E6A3-44F7-8570-0C8678AB629D}"/>
                </a:ext>
              </a:extLst>
            </p:cNvPr>
            <p:cNvCxnSpPr>
              <a:cxnSpLocks/>
            </p:cNvCxnSpPr>
            <p:nvPr/>
          </p:nvCxnSpPr>
          <p:spPr>
            <a:xfrm>
              <a:off x="8240626" y="853440"/>
              <a:ext cx="5873729" cy="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0E7B05A7-F17E-4568-97F4-2A498DBE32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6268" y="853435"/>
              <a:ext cx="964360" cy="1269860"/>
            </a:xfrm>
            <a:prstGeom prst="line">
              <a:avLst/>
            </a:prstGeom>
            <a:ln w="19050" cap="rnd">
              <a:solidFill>
                <a:srgbClr val="FF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99416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3CE8952-D426-4812-8AEE-F04C87852841}"/>
              </a:ext>
            </a:extLst>
          </p:cNvPr>
          <p:cNvSpPr/>
          <p:nvPr/>
        </p:nvSpPr>
        <p:spPr>
          <a:xfrm>
            <a:off x="504504" y="476997"/>
            <a:ext cx="8445103" cy="736419"/>
          </a:xfrm>
          <a:prstGeom prst="rect">
            <a:avLst/>
          </a:prstGeom>
          <a:solidFill>
            <a:schemeClr val="bg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E33F662B-FB33-479E-BE77-BF89CF7E42B7}"/>
              </a:ext>
            </a:extLst>
          </p:cNvPr>
          <p:cNvGrpSpPr/>
          <p:nvPr/>
        </p:nvGrpSpPr>
        <p:grpSpPr>
          <a:xfrm>
            <a:off x="492992" y="476997"/>
            <a:ext cx="8456617" cy="2601869"/>
            <a:chOff x="1720022" y="1361273"/>
            <a:chExt cx="7350608" cy="2601869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CF102C0C-0B35-4207-8060-D60D572FF2B6}"/>
                </a:ext>
              </a:extLst>
            </p:cNvPr>
            <p:cNvSpPr/>
            <p:nvPr/>
          </p:nvSpPr>
          <p:spPr>
            <a:xfrm>
              <a:off x="1720022" y="1361273"/>
              <a:ext cx="7350608" cy="2601869"/>
            </a:xfrm>
            <a:prstGeom prst="rect">
              <a:avLst/>
            </a:prstGeom>
            <a:noFill/>
            <a:ln w="28575">
              <a:solidFill>
                <a:srgbClr val="B8B8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BY" dirty="0">
                <a:solidFill>
                  <a:schemeClr val="tx1"/>
                </a:solidFill>
                <a:latin typeface="Nunito" pitchFamily="2" charset="-52"/>
              </a:endParaRPr>
            </a:p>
          </p:txBody>
        </p:sp>
        <p:cxnSp>
          <p:nvCxnSpPr>
            <p:cNvPr id="5" name="Прямая соединительная линия 4">
              <a:extLst>
                <a:ext uri="{FF2B5EF4-FFF2-40B4-BE49-F238E27FC236}">
                  <a16:creationId xmlns:a16="http://schemas.microsoft.com/office/drawing/2014/main" id="{FAE6B308-2FA4-4A93-97E6-B34210A7A13A}"/>
                </a:ext>
              </a:extLst>
            </p:cNvPr>
            <p:cNvCxnSpPr>
              <a:cxnSpLocks/>
            </p:cNvCxnSpPr>
            <p:nvPr/>
          </p:nvCxnSpPr>
          <p:spPr>
            <a:xfrm>
              <a:off x="1730029" y="2109627"/>
              <a:ext cx="7340600" cy="0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Прямая соединительная линия 5">
              <a:extLst>
                <a:ext uri="{FF2B5EF4-FFF2-40B4-BE49-F238E27FC236}">
                  <a16:creationId xmlns:a16="http://schemas.microsoft.com/office/drawing/2014/main" id="{2F7B312E-96F9-47E8-84CD-E2DC1E12B51F}"/>
                </a:ext>
              </a:extLst>
            </p:cNvPr>
            <p:cNvCxnSpPr>
              <a:cxnSpLocks/>
            </p:cNvCxnSpPr>
            <p:nvPr/>
          </p:nvCxnSpPr>
          <p:spPr>
            <a:xfrm>
              <a:off x="3221579" y="1361273"/>
              <a:ext cx="0" cy="2601869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Прямая соединительная линия 6">
              <a:extLst>
                <a:ext uri="{FF2B5EF4-FFF2-40B4-BE49-F238E27FC236}">
                  <a16:creationId xmlns:a16="http://schemas.microsoft.com/office/drawing/2014/main" id="{D75E2EDF-4C9C-4047-9E60-E42404296A66}"/>
                </a:ext>
              </a:extLst>
            </p:cNvPr>
            <p:cNvCxnSpPr>
              <a:cxnSpLocks/>
            </p:cNvCxnSpPr>
            <p:nvPr/>
          </p:nvCxnSpPr>
          <p:spPr>
            <a:xfrm>
              <a:off x="5147734" y="1361273"/>
              <a:ext cx="0" cy="2601869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945A59EA-BF97-4418-86D5-514F13040336}"/>
                </a:ext>
              </a:extLst>
            </p:cNvPr>
            <p:cNvCxnSpPr>
              <a:cxnSpLocks/>
            </p:cNvCxnSpPr>
            <p:nvPr/>
          </p:nvCxnSpPr>
          <p:spPr>
            <a:xfrm>
              <a:off x="7061486" y="1361273"/>
              <a:ext cx="0" cy="2601869"/>
            </a:xfrm>
            <a:prstGeom prst="line">
              <a:avLst/>
            </a:prstGeom>
            <a:ln w="28575">
              <a:solidFill>
                <a:srgbClr val="B8B8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0022909-6A97-409C-9D69-29875F31FCC0}"/>
              </a:ext>
            </a:extLst>
          </p:cNvPr>
          <p:cNvSpPr/>
          <p:nvPr/>
        </p:nvSpPr>
        <p:spPr>
          <a:xfrm>
            <a:off x="492991" y="459604"/>
            <a:ext cx="1741760" cy="765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Формат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49614AF-602B-4B9C-95A6-187EEA15A3F9}"/>
              </a:ext>
            </a:extLst>
          </p:cNvPr>
          <p:cNvSpPr/>
          <p:nvPr/>
        </p:nvSpPr>
        <p:spPr>
          <a:xfrm>
            <a:off x="2220477" y="459604"/>
            <a:ext cx="2228599" cy="7538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Размер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4BFA6AB-A047-4CB9-A4EA-89AADA9B0756}"/>
              </a:ext>
            </a:extLst>
          </p:cNvPr>
          <p:cNvSpPr/>
          <p:nvPr/>
        </p:nvSpPr>
        <p:spPr>
          <a:xfrm>
            <a:off x="4436454" y="459604"/>
            <a:ext cx="2215973" cy="765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Кол–во разрядов степени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C4DD517-882C-4843-8545-B75975B879A3}"/>
              </a:ext>
            </a:extLst>
          </p:cNvPr>
          <p:cNvSpPr/>
          <p:nvPr/>
        </p:nvSpPr>
        <p:spPr>
          <a:xfrm>
            <a:off x="6638157" y="459604"/>
            <a:ext cx="2311450" cy="7538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Кол–во разрядов дробной части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7C44AB0-A5A0-4C67-A226-266719AFBB64}"/>
              </a:ext>
            </a:extLst>
          </p:cNvPr>
          <p:cNvSpPr/>
          <p:nvPr/>
        </p:nvSpPr>
        <p:spPr>
          <a:xfrm>
            <a:off x="492990" y="1225350"/>
            <a:ext cx="1727485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Половинный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318BE548-4644-4066-AF60-148D13EA1201}"/>
              </a:ext>
            </a:extLst>
          </p:cNvPr>
          <p:cNvSpPr/>
          <p:nvPr/>
        </p:nvSpPr>
        <p:spPr>
          <a:xfrm>
            <a:off x="2220475" y="1225350"/>
            <a:ext cx="2215971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2 байта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CD63D952-96C3-42CA-AE54-CC96FE3CABBA}"/>
              </a:ext>
            </a:extLst>
          </p:cNvPr>
          <p:cNvSpPr/>
          <p:nvPr/>
        </p:nvSpPr>
        <p:spPr>
          <a:xfrm>
            <a:off x="4447958" y="1225350"/>
            <a:ext cx="2201712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5 бит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627B621-B1E3-4C50-993F-0B3206C3DD04}"/>
              </a:ext>
            </a:extLst>
          </p:cNvPr>
          <p:cNvSpPr/>
          <p:nvPr/>
        </p:nvSpPr>
        <p:spPr>
          <a:xfrm>
            <a:off x="6638149" y="1225350"/>
            <a:ext cx="2311457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10 бит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5EC670E6-E0E2-4A56-8138-B417131ED6EA}"/>
              </a:ext>
            </a:extLst>
          </p:cNvPr>
          <p:cNvSpPr/>
          <p:nvPr/>
        </p:nvSpPr>
        <p:spPr>
          <a:xfrm>
            <a:off x="492990" y="1688729"/>
            <a:ext cx="1727485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Одинарный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503D11E8-CB9B-4362-8F1A-D236AC6CEC56}"/>
              </a:ext>
            </a:extLst>
          </p:cNvPr>
          <p:cNvSpPr/>
          <p:nvPr/>
        </p:nvSpPr>
        <p:spPr>
          <a:xfrm>
            <a:off x="2220479" y="1688729"/>
            <a:ext cx="2228598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4 байта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2E77939-20AF-4387-B276-9071C6148ABA}"/>
              </a:ext>
            </a:extLst>
          </p:cNvPr>
          <p:cNvSpPr/>
          <p:nvPr/>
        </p:nvSpPr>
        <p:spPr>
          <a:xfrm>
            <a:off x="4436453" y="1688729"/>
            <a:ext cx="2215973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8 бит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DCD36BE1-AB23-4D1C-AC6A-2A464197D082}"/>
              </a:ext>
            </a:extLst>
          </p:cNvPr>
          <p:cNvSpPr/>
          <p:nvPr/>
        </p:nvSpPr>
        <p:spPr>
          <a:xfrm>
            <a:off x="6638157" y="1688729"/>
            <a:ext cx="2311450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23 бита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5D35EBEF-C61F-4012-A09D-7D6E6FCE5950}"/>
              </a:ext>
            </a:extLst>
          </p:cNvPr>
          <p:cNvSpPr/>
          <p:nvPr/>
        </p:nvSpPr>
        <p:spPr>
          <a:xfrm>
            <a:off x="492990" y="2152108"/>
            <a:ext cx="1727485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Двойной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3551A93C-9F77-4B38-A532-27463D302B99}"/>
              </a:ext>
            </a:extLst>
          </p:cNvPr>
          <p:cNvSpPr/>
          <p:nvPr/>
        </p:nvSpPr>
        <p:spPr>
          <a:xfrm>
            <a:off x="2220479" y="2152108"/>
            <a:ext cx="2228598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8 байт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E6FE0139-7E69-48E8-BDF9-E6C1245AEA9E}"/>
              </a:ext>
            </a:extLst>
          </p:cNvPr>
          <p:cNvSpPr/>
          <p:nvPr/>
        </p:nvSpPr>
        <p:spPr>
          <a:xfrm>
            <a:off x="4436453" y="2152108"/>
            <a:ext cx="2215973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11 бит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7C056AB6-5A7A-48B4-90AF-BA307EAA6581}"/>
              </a:ext>
            </a:extLst>
          </p:cNvPr>
          <p:cNvSpPr/>
          <p:nvPr/>
        </p:nvSpPr>
        <p:spPr>
          <a:xfrm>
            <a:off x="6638157" y="2152108"/>
            <a:ext cx="2311450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52 бита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D8905C52-6D53-4169-AFD8-3FCE0075B71A}"/>
              </a:ext>
            </a:extLst>
          </p:cNvPr>
          <p:cNvSpPr/>
          <p:nvPr/>
        </p:nvSpPr>
        <p:spPr>
          <a:xfrm>
            <a:off x="492990" y="2615487"/>
            <a:ext cx="1727485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Четверной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99261D5B-5A34-46AB-A4E0-78DA22AC504C}"/>
              </a:ext>
            </a:extLst>
          </p:cNvPr>
          <p:cNvSpPr/>
          <p:nvPr/>
        </p:nvSpPr>
        <p:spPr>
          <a:xfrm>
            <a:off x="2220479" y="2615487"/>
            <a:ext cx="2228598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16 байт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27D5F4F9-E549-49E5-BFE5-5C86D6D5E7B2}"/>
              </a:ext>
            </a:extLst>
          </p:cNvPr>
          <p:cNvSpPr/>
          <p:nvPr/>
        </p:nvSpPr>
        <p:spPr>
          <a:xfrm>
            <a:off x="4436453" y="2615487"/>
            <a:ext cx="2215973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15 бит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9D8D0465-FBC3-4613-8993-2CF194A98FA7}"/>
              </a:ext>
            </a:extLst>
          </p:cNvPr>
          <p:cNvSpPr/>
          <p:nvPr/>
        </p:nvSpPr>
        <p:spPr>
          <a:xfrm>
            <a:off x="6638157" y="2615487"/>
            <a:ext cx="2311450" cy="4633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112 бит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4D02E2EB-B5BB-4ED9-9B56-A754DD2630B2}"/>
              </a:ext>
            </a:extLst>
          </p:cNvPr>
          <p:cNvCxnSpPr>
            <a:cxnSpLocks/>
          </p:cNvCxnSpPr>
          <p:nvPr/>
        </p:nvCxnSpPr>
        <p:spPr>
          <a:xfrm>
            <a:off x="504504" y="1686026"/>
            <a:ext cx="8456617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0D256694-7015-4AE9-B972-D065EBCEEF2E}"/>
              </a:ext>
            </a:extLst>
          </p:cNvPr>
          <p:cNvCxnSpPr>
            <a:cxnSpLocks/>
          </p:cNvCxnSpPr>
          <p:nvPr/>
        </p:nvCxnSpPr>
        <p:spPr>
          <a:xfrm>
            <a:off x="504504" y="2169354"/>
            <a:ext cx="8456617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35EA2B6B-4BD8-48E2-B787-1E14BE70CC86}"/>
              </a:ext>
            </a:extLst>
          </p:cNvPr>
          <p:cNvCxnSpPr>
            <a:cxnSpLocks/>
          </p:cNvCxnSpPr>
          <p:nvPr/>
        </p:nvCxnSpPr>
        <p:spPr>
          <a:xfrm>
            <a:off x="492989" y="2615487"/>
            <a:ext cx="8456617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D4F92132-8EAC-4C82-9A4E-82D406C9529A}"/>
              </a:ext>
            </a:extLst>
          </p:cNvPr>
          <p:cNvSpPr/>
          <p:nvPr/>
        </p:nvSpPr>
        <p:spPr>
          <a:xfrm>
            <a:off x="124658" y="3359965"/>
            <a:ext cx="5028784" cy="381738"/>
          </a:xfrm>
          <a:prstGeom prst="rect">
            <a:avLst/>
          </a:prstGeom>
          <a:solidFill>
            <a:schemeClr val="bg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solidFill>
                <a:schemeClr val="accent3">
                  <a:lumMod val="60000"/>
                  <a:lumOff val="40000"/>
                </a:schemeClr>
              </a:solidFill>
              <a:latin typeface="Nunito" pitchFamily="2" charset="-52"/>
            </a:endParaRP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FDC3A765-05BD-4F46-B8B5-2C113EA71529}"/>
              </a:ext>
            </a:extLst>
          </p:cNvPr>
          <p:cNvSpPr/>
          <p:nvPr/>
        </p:nvSpPr>
        <p:spPr>
          <a:xfrm>
            <a:off x="112086" y="3356696"/>
            <a:ext cx="5040302" cy="2275953"/>
          </a:xfrm>
          <a:prstGeom prst="rect">
            <a:avLst/>
          </a:prstGeom>
          <a:noFill/>
          <a:ln w="28575">
            <a:solidFill>
              <a:srgbClr val="B8B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 dirty="0">
              <a:latin typeface="Nunito" pitchFamily="2" charset="-52"/>
            </a:endParaRPr>
          </a:p>
        </p:txBody>
      </p: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DA801301-CF8E-4339-A976-0025E8C10250}"/>
              </a:ext>
            </a:extLst>
          </p:cNvPr>
          <p:cNvCxnSpPr>
            <a:cxnSpLocks/>
          </p:cNvCxnSpPr>
          <p:nvPr/>
        </p:nvCxnSpPr>
        <p:spPr>
          <a:xfrm>
            <a:off x="124658" y="3753638"/>
            <a:ext cx="5017265" cy="0"/>
          </a:xfrm>
          <a:prstGeom prst="line">
            <a:avLst/>
          </a:prstGeom>
          <a:ln w="28575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BD37DE3E-70B8-4C63-ADCB-16AE0478AD8B}"/>
              </a:ext>
            </a:extLst>
          </p:cNvPr>
          <p:cNvSpPr/>
          <p:nvPr/>
        </p:nvSpPr>
        <p:spPr>
          <a:xfrm>
            <a:off x="112085" y="3405417"/>
            <a:ext cx="5028786" cy="3482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Кратные единицы измерения информации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5C0AF3D8-5BF1-4630-B349-30A825A993CE}"/>
              </a:ext>
            </a:extLst>
          </p:cNvPr>
          <p:cNvSpPr/>
          <p:nvPr/>
        </p:nvSpPr>
        <p:spPr>
          <a:xfrm>
            <a:off x="112084" y="3753637"/>
            <a:ext cx="5028785" cy="1879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0" rIns="0" bIns="0" rtlCol="0" anchor="ctr"/>
          <a:lstStyle/>
          <a:p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 байт = 8 бит</a:t>
            </a:r>
          </a:p>
          <a:p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 килобайт КБ = 2</a:t>
            </a:r>
            <a:r>
              <a:rPr lang="ru-RU" baseline="30000" dirty="0">
                <a:solidFill>
                  <a:schemeClr val="tx1"/>
                </a:solidFill>
                <a:latin typeface="Nunito" pitchFamily="2" charset="-52"/>
              </a:rPr>
              <a:t>10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байт = 1024 байта</a:t>
            </a:r>
          </a:p>
          <a:p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 мегабайт МБ = 2</a:t>
            </a:r>
            <a:r>
              <a:rPr lang="ru-RU" baseline="30000" dirty="0">
                <a:solidFill>
                  <a:schemeClr val="tx1"/>
                </a:solidFill>
                <a:latin typeface="Nunito" pitchFamily="2" charset="-52"/>
              </a:rPr>
              <a:t>10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КБ = 1024 КБ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  <a:p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 гигабайт ГБ = 2</a:t>
            </a:r>
            <a:r>
              <a:rPr lang="ru-RU" baseline="30000" dirty="0">
                <a:solidFill>
                  <a:schemeClr val="tx1"/>
                </a:solidFill>
                <a:latin typeface="Nunito" pitchFamily="2" charset="-52"/>
              </a:rPr>
              <a:t>10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МБ = 1024 МБ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  <a:p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 терабайт ТБ = 2</a:t>
            </a:r>
            <a:r>
              <a:rPr lang="ru-RU" baseline="30000" dirty="0">
                <a:solidFill>
                  <a:schemeClr val="tx1"/>
                </a:solidFill>
                <a:latin typeface="Nunito" pitchFamily="2" charset="-52"/>
              </a:rPr>
              <a:t>10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 ГБ = 1024 ГБ</a:t>
            </a:r>
          </a:p>
          <a:p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…</a:t>
            </a:r>
            <a:endParaRPr lang="ru-BY" dirty="0">
              <a:solidFill>
                <a:schemeClr val="tx1"/>
              </a:solidFill>
              <a:latin typeface="Nunito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053936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Прямая соединительная линия 113">
            <a:extLst>
              <a:ext uri="{FF2B5EF4-FFF2-40B4-BE49-F238E27FC236}">
                <a16:creationId xmlns:a16="http://schemas.microsoft.com/office/drawing/2014/main" id="{4E558A74-837D-4120-95D0-C5107DD4FF78}"/>
              </a:ext>
            </a:extLst>
          </p:cNvPr>
          <p:cNvCxnSpPr>
            <a:cxnSpLocks/>
            <a:stCxn id="817" idx="7"/>
            <a:endCxn id="684" idx="3"/>
          </p:cNvCxnSpPr>
          <p:nvPr/>
        </p:nvCxnSpPr>
        <p:spPr>
          <a:xfrm flipH="1">
            <a:off x="8742871" y="3627660"/>
            <a:ext cx="350487" cy="358278"/>
          </a:xfrm>
          <a:prstGeom prst="line">
            <a:avLst/>
          </a:prstGeom>
          <a:ln w="19050">
            <a:solidFill>
              <a:srgbClr val="C9C9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509CDC1-3D79-417A-9058-4AB231938C90}"/>
              </a:ext>
            </a:extLst>
          </p:cNvPr>
          <p:cNvGrpSpPr/>
          <p:nvPr/>
        </p:nvGrpSpPr>
        <p:grpSpPr>
          <a:xfrm>
            <a:off x="435316" y="483638"/>
            <a:ext cx="950280" cy="958812"/>
            <a:chOff x="9832918" y="351181"/>
            <a:chExt cx="950280" cy="958812"/>
          </a:xfrm>
          <a:noFill/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266ADBA-72E7-4470-BD36-34C742AC735C}"/>
                </a:ext>
              </a:extLst>
            </p:cNvPr>
            <p:cNvSpPr/>
            <p:nvPr/>
          </p:nvSpPr>
          <p:spPr>
            <a:xfrm>
              <a:off x="10022974" y="520636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E561E832-3747-4FD9-AA8C-C896B5510EF2}"/>
                </a:ext>
              </a:extLst>
            </p:cNvPr>
            <p:cNvSpPr/>
            <p:nvPr/>
          </p:nvSpPr>
          <p:spPr>
            <a:xfrm>
              <a:off x="10213030" y="520636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E77AA8C-BB13-4103-AE0F-39BD389FBEF5}"/>
                </a:ext>
              </a:extLst>
            </p:cNvPr>
            <p:cNvSpPr/>
            <p:nvPr/>
          </p:nvSpPr>
          <p:spPr>
            <a:xfrm>
              <a:off x="10403086" y="52063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3496B0D9-4A94-47C6-BF3C-363CF86E5DEE}"/>
                </a:ext>
              </a:extLst>
            </p:cNvPr>
            <p:cNvSpPr/>
            <p:nvPr/>
          </p:nvSpPr>
          <p:spPr>
            <a:xfrm>
              <a:off x="9832918" y="631127"/>
              <a:ext cx="190056" cy="28418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ru-BY" sz="2000" b="0" i="0" dirty="0">
                  <a:solidFill>
                    <a:srgbClr val="000000"/>
                  </a:solidFill>
                  <a:effectLst/>
                  <a:latin typeface="Text_font"/>
                </a:rPr>
                <a:t>–</a:t>
              </a:r>
              <a:endParaRPr lang="ru-RU" sz="2000" b="0" i="0" dirty="0">
                <a:solidFill>
                  <a:srgbClr val="000000"/>
                </a:solidFill>
                <a:effectLst/>
                <a:latin typeface="Text_font"/>
              </a:endParaRPr>
            </a:p>
          </p:txBody>
        </p:sp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E1E5F53-BC8E-4506-9C2D-38FB164E397C}"/>
                </a:ext>
              </a:extLst>
            </p:cNvPr>
            <p:cNvSpPr/>
            <p:nvPr/>
          </p:nvSpPr>
          <p:spPr>
            <a:xfrm>
              <a:off x="10213030" y="78196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CC5AA07B-6719-4705-B6C8-52D0AC5F0ACC}"/>
                </a:ext>
              </a:extLst>
            </p:cNvPr>
            <p:cNvSpPr/>
            <p:nvPr/>
          </p:nvSpPr>
          <p:spPr>
            <a:xfrm>
              <a:off x="10403086" y="78196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D932F8C9-7D5A-4F2D-AF4D-20FC3D728B9B}"/>
                </a:ext>
              </a:extLst>
            </p:cNvPr>
            <p:cNvSpPr/>
            <p:nvPr/>
          </p:nvSpPr>
          <p:spPr>
            <a:xfrm>
              <a:off x="10022974" y="104866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ru-RU" dirty="0">
                <a:solidFill>
                  <a:srgbClr val="DD5959"/>
                </a:solidFill>
                <a:latin typeface="Nunito" pitchFamily="2" charset="-52"/>
              </a:endParaRPr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FE84D040-FF0A-4537-8B61-690E39F60996}"/>
                </a:ext>
              </a:extLst>
            </p:cNvPr>
            <p:cNvSpPr/>
            <p:nvPr/>
          </p:nvSpPr>
          <p:spPr>
            <a:xfrm>
              <a:off x="10213030" y="104866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ru-RU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C60311A3-E2E7-4A89-9AD2-DFB524BA9A62}"/>
                </a:ext>
              </a:extLst>
            </p:cNvPr>
            <p:cNvSpPr/>
            <p:nvPr/>
          </p:nvSpPr>
          <p:spPr>
            <a:xfrm>
              <a:off x="10403086" y="1048663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81A45DE8-A3E0-41AA-93FE-A18578A77BFE}"/>
                </a:ext>
              </a:extLst>
            </p:cNvPr>
            <p:cNvSpPr/>
            <p:nvPr/>
          </p:nvSpPr>
          <p:spPr>
            <a:xfrm>
              <a:off x="10022974" y="773220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D3AAE4A3-2050-41FD-8D3D-E81F5EACA3F4}"/>
                </a:ext>
              </a:extLst>
            </p:cNvPr>
            <p:cNvSpPr/>
            <p:nvPr/>
          </p:nvSpPr>
          <p:spPr>
            <a:xfrm>
              <a:off x="10022974" y="351182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endParaRPr lang="ru-RU" sz="900" b="1" dirty="0">
                <a:solidFill>
                  <a:srgbClr val="DD5959"/>
                </a:solidFill>
                <a:latin typeface="Nunito" pitchFamily="2" charset="-52"/>
              </a:endParaRPr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5CD164F2-32E3-4484-A722-2C93BE3E1442}"/>
                </a:ext>
              </a:extLst>
            </p:cNvPr>
            <p:cNvSpPr/>
            <p:nvPr/>
          </p:nvSpPr>
          <p:spPr>
            <a:xfrm>
              <a:off x="10213030" y="351182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ru-RU" sz="900" b="1" dirty="0">
                  <a:solidFill>
                    <a:schemeClr val="accent3"/>
                  </a:solidFill>
                  <a:latin typeface="Nunito" pitchFamily="2" charset="-52"/>
                </a:rPr>
                <a:t>-1</a:t>
              </a:r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4B7FB107-378A-4FB4-A748-D8A30A2317F1}"/>
                </a:ext>
              </a:extLst>
            </p:cNvPr>
            <p:cNvSpPr/>
            <p:nvPr/>
          </p:nvSpPr>
          <p:spPr>
            <a:xfrm>
              <a:off x="10403086" y="351181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endParaRPr lang="ru-RU" sz="900" b="1" dirty="0">
                <a:solidFill>
                  <a:schemeClr val="accent3"/>
                </a:solidFill>
                <a:latin typeface="Nunito" pitchFamily="2" charset="-52"/>
              </a:endParaRPr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C57C9236-1A1F-406C-A71D-3622E94E9DC0}"/>
                </a:ext>
              </a:extLst>
            </p:cNvPr>
            <p:cNvSpPr/>
            <p:nvPr/>
          </p:nvSpPr>
          <p:spPr>
            <a:xfrm>
              <a:off x="10593142" y="52063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4D88BCE2-623B-4784-A753-7544BEDBE0F4}"/>
                </a:ext>
              </a:extLst>
            </p:cNvPr>
            <p:cNvSpPr/>
            <p:nvPr/>
          </p:nvSpPr>
          <p:spPr>
            <a:xfrm>
              <a:off x="10593142" y="78196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449D18C7-F6B8-4F9E-B559-375BB0E49D0F}"/>
                </a:ext>
              </a:extLst>
            </p:cNvPr>
            <p:cNvSpPr/>
            <p:nvPr/>
          </p:nvSpPr>
          <p:spPr>
            <a:xfrm>
              <a:off x="10593142" y="1048663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19" name="Прямоугольник 18">
              <a:extLst>
                <a:ext uri="{FF2B5EF4-FFF2-40B4-BE49-F238E27FC236}">
                  <a16:creationId xmlns:a16="http://schemas.microsoft.com/office/drawing/2014/main" id="{7F347EBF-B3FD-4DD4-B270-60884FC19BFC}"/>
                </a:ext>
              </a:extLst>
            </p:cNvPr>
            <p:cNvSpPr/>
            <p:nvPr/>
          </p:nvSpPr>
          <p:spPr>
            <a:xfrm>
              <a:off x="10593142" y="351181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endParaRPr lang="ru-RU" sz="900" b="1" dirty="0">
                <a:solidFill>
                  <a:schemeClr val="accent3"/>
                </a:solidFill>
                <a:latin typeface="Nunito" pitchFamily="2" charset="-52"/>
              </a:endParaRPr>
            </a:p>
          </p:txBody>
        </p: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2D2D8DA3-8086-4656-95A5-532D8861C6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22974" y="1043293"/>
              <a:ext cx="760224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84A304D9-6C62-4460-B855-B4CD8F1709FF}"/>
              </a:ext>
            </a:extLst>
          </p:cNvPr>
          <p:cNvGrpSpPr/>
          <p:nvPr/>
        </p:nvGrpSpPr>
        <p:grpSpPr>
          <a:xfrm>
            <a:off x="2059972" y="682456"/>
            <a:ext cx="760224" cy="960537"/>
            <a:chOff x="9648589" y="1823721"/>
            <a:chExt cx="760224" cy="960537"/>
          </a:xfrm>
          <a:noFill/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9FAB5CB1-6366-43FE-B082-EAC75127833F}"/>
                </a:ext>
              </a:extLst>
            </p:cNvPr>
            <p:cNvSpPr/>
            <p:nvPr/>
          </p:nvSpPr>
          <p:spPr>
            <a:xfrm>
              <a:off x="9838645" y="1994901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7F0CC220-B09F-4F06-A7A2-5D649B85027E}"/>
                </a:ext>
              </a:extLst>
            </p:cNvPr>
            <p:cNvSpPr/>
            <p:nvPr/>
          </p:nvSpPr>
          <p:spPr>
            <a:xfrm>
              <a:off x="10028701" y="1994901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17E1C4FE-9043-4A62-8BA9-237D7FBA926A}"/>
                </a:ext>
              </a:extLst>
            </p:cNvPr>
            <p:cNvSpPr/>
            <p:nvPr/>
          </p:nvSpPr>
          <p:spPr>
            <a:xfrm>
              <a:off x="10218757" y="1994900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25" name="Прямоугольник 24">
              <a:extLst>
                <a:ext uri="{FF2B5EF4-FFF2-40B4-BE49-F238E27FC236}">
                  <a16:creationId xmlns:a16="http://schemas.microsoft.com/office/drawing/2014/main" id="{C46B8494-36A9-4040-8FDD-55BA1DC0C70C}"/>
                </a:ext>
              </a:extLst>
            </p:cNvPr>
            <p:cNvSpPr/>
            <p:nvPr/>
          </p:nvSpPr>
          <p:spPr>
            <a:xfrm>
              <a:off x="9648589" y="2105392"/>
              <a:ext cx="190056" cy="28418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sz="2000" dirty="0">
                  <a:solidFill>
                    <a:sysClr val="windowText" lastClr="000000"/>
                  </a:solidFill>
                  <a:latin typeface="Nunito" pitchFamily="2" charset="-52"/>
                </a:rPr>
                <a:t>+</a:t>
              </a:r>
              <a:endParaRPr lang="ru-BY" sz="20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26" name="Прямоугольник 25">
              <a:extLst>
                <a:ext uri="{FF2B5EF4-FFF2-40B4-BE49-F238E27FC236}">
                  <a16:creationId xmlns:a16="http://schemas.microsoft.com/office/drawing/2014/main" id="{DBF3D537-740C-448C-87C3-2B7065F3CDF5}"/>
                </a:ext>
              </a:extLst>
            </p:cNvPr>
            <p:cNvSpPr/>
            <p:nvPr/>
          </p:nvSpPr>
          <p:spPr>
            <a:xfrm>
              <a:off x="10028701" y="225622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27" name="Прямоугольник 26">
              <a:extLst>
                <a:ext uri="{FF2B5EF4-FFF2-40B4-BE49-F238E27FC236}">
                  <a16:creationId xmlns:a16="http://schemas.microsoft.com/office/drawing/2014/main" id="{86A61CCF-E5E6-46E0-8B0F-D62D31BCE3DA}"/>
                </a:ext>
              </a:extLst>
            </p:cNvPr>
            <p:cNvSpPr/>
            <p:nvPr/>
          </p:nvSpPr>
          <p:spPr>
            <a:xfrm>
              <a:off x="10218757" y="225622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28" name="Прямоугольник 27">
              <a:extLst>
                <a:ext uri="{FF2B5EF4-FFF2-40B4-BE49-F238E27FC236}">
                  <a16:creationId xmlns:a16="http://schemas.microsoft.com/office/drawing/2014/main" id="{45003AB1-7521-4D6F-9144-D7606BD1EB07}"/>
                </a:ext>
              </a:extLst>
            </p:cNvPr>
            <p:cNvSpPr/>
            <p:nvPr/>
          </p:nvSpPr>
          <p:spPr>
            <a:xfrm>
              <a:off x="9838645" y="252292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3C75BC36-0A8C-4F04-8B6E-B471627DFB7E}"/>
                </a:ext>
              </a:extLst>
            </p:cNvPr>
            <p:cNvSpPr/>
            <p:nvPr/>
          </p:nvSpPr>
          <p:spPr>
            <a:xfrm>
              <a:off x="10028701" y="252292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30" name="Прямоугольник 29">
              <a:extLst>
                <a:ext uri="{FF2B5EF4-FFF2-40B4-BE49-F238E27FC236}">
                  <a16:creationId xmlns:a16="http://schemas.microsoft.com/office/drawing/2014/main" id="{8F0107C8-A377-446D-A0DA-6F955843D15D}"/>
                </a:ext>
              </a:extLst>
            </p:cNvPr>
            <p:cNvSpPr/>
            <p:nvPr/>
          </p:nvSpPr>
          <p:spPr>
            <a:xfrm>
              <a:off x="10218757" y="2522928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705EE9F0-79A2-4B30-A968-777989B3FCAE}"/>
                </a:ext>
              </a:extLst>
            </p:cNvPr>
            <p:cNvSpPr/>
            <p:nvPr/>
          </p:nvSpPr>
          <p:spPr>
            <a:xfrm>
              <a:off x="9838645" y="224748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32" name="Прямоугольник 31">
              <a:extLst>
                <a:ext uri="{FF2B5EF4-FFF2-40B4-BE49-F238E27FC236}">
                  <a16:creationId xmlns:a16="http://schemas.microsoft.com/office/drawing/2014/main" id="{F1B5887D-F058-46C0-BE57-CC25BA0A3979}"/>
                </a:ext>
              </a:extLst>
            </p:cNvPr>
            <p:cNvSpPr/>
            <p:nvPr/>
          </p:nvSpPr>
          <p:spPr>
            <a:xfrm>
              <a:off x="9648589" y="2522928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Nunito" pitchFamily="2" charset="-52"/>
                </a:rPr>
                <a:t>1</a:t>
              </a:r>
            </a:p>
          </p:txBody>
        </p:sp>
        <p:cxnSp>
          <p:nvCxnSpPr>
            <p:cNvPr id="33" name="Прямая соединительная линия 32">
              <a:extLst>
                <a:ext uri="{FF2B5EF4-FFF2-40B4-BE49-F238E27FC236}">
                  <a16:creationId xmlns:a16="http://schemas.microsoft.com/office/drawing/2014/main" id="{50A03867-3D34-42B1-B194-D3A1424E57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48589" y="2517558"/>
              <a:ext cx="760224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Прямоугольник 33">
              <a:extLst>
                <a:ext uri="{FF2B5EF4-FFF2-40B4-BE49-F238E27FC236}">
                  <a16:creationId xmlns:a16="http://schemas.microsoft.com/office/drawing/2014/main" id="{849F0857-E5C9-4259-9C42-2FB17B6D1655}"/>
                </a:ext>
              </a:extLst>
            </p:cNvPr>
            <p:cNvSpPr/>
            <p:nvPr/>
          </p:nvSpPr>
          <p:spPr>
            <a:xfrm>
              <a:off x="9648589" y="1823722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ru-RU" sz="900" b="1" dirty="0">
                  <a:solidFill>
                    <a:schemeClr val="accent3"/>
                  </a:solidFill>
                  <a:latin typeface="Nunito" pitchFamily="2" charset="-52"/>
                </a:rPr>
                <a:t>+1</a:t>
              </a:r>
            </a:p>
          </p:txBody>
        </p:sp>
        <p:sp>
          <p:nvSpPr>
            <p:cNvPr id="35" name="Прямоугольник 34">
              <a:extLst>
                <a:ext uri="{FF2B5EF4-FFF2-40B4-BE49-F238E27FC236}">
                  <a16:creationId xmlns:a16="http://schemas.microsoft.com/office/drawing/2014/main" id="{5121F348-404E-4075-8194-4F416BE0C7C9}"/>
                </a:ext>
              </a:extLst>
            </p:cNvPr>
            <p:cNvSpPr/>
            <p:nvPr/>
          </p:nvSpPr>
          <p:spPr>
            <a:xfrm>
              <a:off x="9838645" y="1823722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ru-RU" sz="900" b="1" dirty="0">
                  <a:solidFill>
                    <a:schemeClr val="accent3"/>
                  </a:solidFill>
                  <a:latin typeface="Nunito" pitchFamily="2" charset="-52"/>
                </a:rPr>
                <a:t>+1</a:t>
              </a:r>
            </a:p>
          </p:txBody>
        </p:sp>
        <p:sp>
          <p:nvSpPr>
            <p:cNvPr id="36" name="Прямоугольник 35">
              <a:extLst>
                <a:ext uri="{FF2B5EF4-FFF2-40B4-BE49-F238E27FC236}">
                  <a16:creationId xmlns:a16="http://schemas.microsoft.com/office/drawing/2014/main" id="{BA4B2E52-2B87-42A8-BA57-7D931A23B578}"/>
                </a:ext>
              </a:extLst>
            </p:cNvPr>
            <p:cNvSpPr/>
            <p:nvPr/>
          </p:nvSpPr>
          <p:spPr>
            <a:xfrm>
              <a:off x="10028701" y="1823721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ru-RU" sz="900" b="1" dirty="0">
                  <a:solidFill>
                    <a:schemeClr val="accent3"/>
                  </a:solidFill>
                  <a:latin typeface="Nunito" pitchFamily="2" charset="-52"/>
                </a:rPr>
                <a:t>+1</a:t>
              </a:r>
            </a:p>
          </p:txBody>
        </p:sp>
        <p:sp>
          <p:nvSpPr>
            <p:cNvPr id="37" name="Прямоугольник 36">
              <a:extLst>
                <a:ext uri="{FF2B5EF4-FFF2-40B4-BE49-F238E27FC236}">
                  <a16:creationId xmlns:a16="http://schemas.microsoft.com/office/drawing/2014/main" id="{085CC7CB-6D2C-4EBC-95B7-41669AF5D2C9}"/>
                </a:ext>
              </a:extLst>
            </p:cNvPr>
            <p:cNvSpPr/>
            <p:nvPr/>
          </p:nvSpPr>
          <p:spPr>
            <a:xfrm>
              <a:off x="10218757" y="1823721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endParaRPr lang="ru-RU" sz="900" b="1" dirty="0">
                <a:solidFill>
                  <a:schemeClr val="accent3"/>
                </a:solidFill>
                <a:latin typeface="Nunito" pitchFamily="2" charset="-52"/>
              </a:endParaRPr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6139C09A-D02A-4405-8D8C-71D4706EEBC5}"/>
              </a:ext>
            </a:extLst>
          </p:cNvPr>
          <p:cNvGrpSpPr/>
          <p:nvPr/>
        </p:nvGrpSpPr>
        <p:grpSpPr>
          <a:xfrm>
            <a:off x="3418087" y="569227"/>
            <a:ext cx="950282" cy="1471598"/>
            <a:chOff x="9004849" y="4851396"/>
            <a:chExt cx="950282" cy="1471598"/>
          </a:xfrm>
          <a:noFill/>
        </p:grpSpPr>
        <p:sp>
          <p:nvSpPr>
            <p:cNvPr id="39" name="Прямоугольник 38">
              <a:extLst>
                <a:ext uri="{FF2B5EF4-FFF2-40B4-BE49-F238E27FC236}">
                  <a16:creationId xmlns:a16="http://schemas.microsoft.com/office/drawing/2014/main" id="{2D58785C-0A54-43C9-BCDA-3A13453DAC80}"/>
                </a:ext>
              </a:extLst>
            </p:cNvPr>
            <p:cNvSpPr/>
            <p:nvPr/>
          </p:nvSpPr>
          <p:spPr>
            <a:xfrm>
              <a:off x="9384961" y="4851397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40" name="Прямоугольник 39">
              <a:extLst>
                <a:ext uri="{FF2B5EF4-FFF2-40B4-BE49-F238E27FC236}">
                  <a16:creationId xmlns:a16="http://schemas.microsoft.com/office/drawing/2014/main" id="{3E73C45F-381F-49A0-8AA0-CD93B39BED3A}"/>
                </a:ext>
              </a:extLst>
            </p:cNvPr>
            <p:cNvSpPr/>
            <p:nvPr/>
          </p:nvSpPr>
          <p:spPr>
            <a:xfrm>
              <a:off x="9575017" y="4851397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41" name="Прямоугольник 40">
              <a:extLst>
                <a:ext uri="{FF2B5EF4-FFF2-40B4-BE49-F238E27FC236}">
                  <a16:creationId xmlns:a16="http://schemas.microsoft.com/office/drawing/2014/main" id="{6B4F19B3-0BD5-4937-A482-2DD5BC83AE2D}"/>
                </a:ext>
              </a:extLst>
            </p:cNvPr>
            <p:cNvSpPr/>
            <p:nvPr/>
          </p:nvSpPr>
          <p:spPr>
            <a:xfrm>
              <a:off x="9765073" y="4851396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5F74D7C6-4CEB-4838-90EF-FF9BE11EF6BE}"/>
                </a:ext>
              </a:extLst>
            </p:cNvPr>
            <p:cNvSpPr/>
            <p:nvPr/>
          </p:nvSpPr>
          <p:spPr>
            <a:xfrm>
              <a:off x="9194905" y="4961888"/>
              <a:ext cx="190056" cy="28418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sz="2000" dirty="0">
                  <a:solidFill>
                    <a:sysClr val="windowText" lastClr="000000"/>
                  </a:solidFill>
                  <a:latin typeface="Nunito" pitchFamily="2" charset="-52"/>
                </a:rPr>
                <a:t>×</a:t>
              </a:r>
              <a:endParaRPr lang="ru-BY" sz="20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F529BCB0-32B0-4F6F-BE98-CCAE785F866A}"/>
                </a:ext>
              </a:extLst>
            </p:cNvPr>
            <p:cNvSpPr/>
            <p:nvPr/>
          </p:nvSpPr>
          <p:spPr>
            <a:xfrm>
              <a:off x="9575017" y="511272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44" name="Прямоугольник 43">
              <a:extLst>
                <a:ext uri="{FF2B5EF4-FFF2-40B4-BE49-F238E27FC236}">
                  <a16:creationId xmlns:a16="http://schemas.microsoft.com/office/drawing/2014/main" id="{A2541DBE-480E-46A9-962E-D3B7EF904DF5}"/>
                </a:ext>
              </a:extLst>
            </p:cNvPr>
            <p:cNvSpPr/>
            <p:nvPr/>
          </p:nvSpPr>
          <p:spPr>
            <a:xfrm>
              <a:off x="9765073" y="511272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45" name="Прямоугольник 44">
              <a:extLst>
                <a:ext uri="{FF2B5EF4-FFF2-40B4-BE49-F238E27FC236}">
                  <a16:creationId xmlns:a16="http://schemas.microsoft.com/office/drawing/2014/main" id="{2BE45C4D-FFB9-4EF9-BB54-ECC5F662A84D}"/>
                </a:ext>
              </a:extLst>
            </p:cNvPr>
            <p:cNvSpPr/>
            <p:nvPr/>
          </p:nvSpPr>
          <p:spPr>
            <a:xfrm>
              <a:off x="9384961" y="553563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46" name="Прямоугольник 45">
              <a:extLst>
                <a:ext uri="{FF2B5EF4-FFF2-40B4-BE49-F238E27FC236}">
                  <a16:creationId xmlns:a16="http://schemas.microsoft.com/office/drawing/2014/main" id="{8FF5E057-6A21-472C-A633-D278663BDA18}"/>
                </a:ext>
              </a:extLst>
            </p:cNvPr>
            <p:cNvSpPr/>
            <p:nvPr/>
          </p:nvSpPr>
          <p:spPr>
            <a:xfrm>
              <a:off x="9575017" y="553563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47" name="Прямоугольник 46">
              <a:extLst>
                <a:ext uri="{FF2B5EF4-FFF2-40B4-BE49-F238E27FC236}">
                  <a16:creationId xmlns:a16="http://schemas.microsoft.com/office/drawing/2014/main" id="{4AD1C4EE-41AF-4771-8217-43E084CBA696}"/>
                </a:ext>
              </a:extLst>
            </p:cNvPr>
            <p:cNvSpPr/>
            <p:nvPr/>
          </p:nvSpPr>
          <p:spPr>
            <a:xfrm>
              <a:off x="9765073" y="553563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48" name="Прямоугольник 47">
              <a:extLst>
                <a:ext uri="{FF2B5EF4-FFF2-40B4-BE49-F238E27FC236}">
                  <a16:creationId xmlns:a16="http://schemas.microsoft.com/office/drawing/2014/main" id="{EB999204-19F0-4F9B-B926-BECF537D1C5F}"/>
                </a:ext>
              </a:extLst>
            </p:cNvPr>
            <p:cNvSpPr/>
            <p:nvPr/>
          </p:nvSpPr>
          <p:spPr>
            <a:xfrm>
              <a:off x="9384961" y="5103981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ru-RU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49" name="Прямоугольник 48">
              <a:extLst>
                <a:ext uri="{FF2B5EF4-FFF2-40B4-BE49-F238E27FC236}">
                  <a16:creationId xmlns:a16="http://schemas.microsoft.com/office/drawing/2014/main" id="{4578BD4D-3FF4-4775-B1E0-63E3ABD4FE7E}"/>
                </a:ext>
              </a:extLst>
            </p:cNvPr>
            <p:cNvSpPr/>
            <p:nvPr/>
          </p:nvSpPr>
          <p:spPr>
            <a:xfrm>
              <a:off x="9194905" y="553563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ru-RU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0" name="Прямоугольник 49">
              <a:extLst>
                <a:ext uri="{FF2B5EF4-FFF2-40B4-BE49-F238E27FC236}">
                  <a16:creationId xmlns:a16="http://schemas.microsoft.com/office/drawing/2014/main" id="{8ECE540A-D513-4216-A2C7-97EC024E9E29}"/>
                </a:ext>
              </a:extLst>
            </p:cNvPr>
            <p:cNvSpPr/>
            <p:nvPr/>
          </p:nvSpPr>
          <p:spPr>
            <a:xfrm>
              <a:off x="9004849" y="5640755"/>
              <a:ext cx="190056" cy="28418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sz="2000" dirty="0">
                  <a:solidFill>
                    <a:sysClr val="windowText" lastClr="000000"/>
                  </a:solidFill>
                  <a:latin typeface="Nunito" pitchFamily="2" charset="-52"/>
                </a:rPr>
                <a:t>+</a:t>
              </a:r>
              <a:endParaRPr lang="ru-BY" sz="2000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51" name="Прямоугольник 50">
              <a:extLst>
                <a:ext uri="{FF2B5EF4-FFF2-40B4-BE49-F238E27FC236}">
                  <a16:creationId xmlns:a16="http://schemas.microsoft.com/office/drawing/2014/main" id="{DF83CFC0-0720-4FE8-AF80-80F93B6F518A}"/>
                </a:ext>
              </a:extLst>
            </p:cNvPr>
            <p:cNvSpPr/>
            <p:nvPr/>
          </p:nvSpPr>
          <p:spPr>
            <a:xfrm>
              <a:off x="9384961" y="5791592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52" name="Прямоугольник 51">
              <a:extLst>
                <a:ext uri="{FF2B5EF4-FFF2-40B4-BE49-F238E27FC236}">
                  <a16:creationId xmlns:a16="http://schemas.microsoft.com/office/drawing/2014/main" id="{7DE011A0-7650-46D7-98C0-C16DC7939DE4}"/>
                </a:ext>
              </a:extLst>
            </p:cNvPr>
            <p:cNvSpPr/>
            <p:nvPr/>
          </p:nvSpPr>
          <p:spPr>
            <a:xfrm>
              <a:off x="9575017" y="5791592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53" name="Прямоугольник 52">
              <a:extLst>
                <a:ext uri="{FF2B5EF4-FFF2-40B4-BE49-F238E27FC236}">
                  <a16:creationId xmlns:a16="http://schemas.microsoft.com/office/drawing/2014/main" id="{757D86AB-CD81-4057-A967-C0DC5F19DC4F}"/>
                </a:ext>
              </a:extLst>
            </p:cNvPr>
            <p:cNvSpPr/>
            <p:nvPr/>
          </p:nvSpPr>
          <p:spPr>
            <a:xfrm>
              <a:off x="9194905" y="6058292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54" name="Прямоугольник 53">
              <a:extLst>
                <a:ext uri="{FF2B5EF4-FFF2-40B4-BE49-F238E27FC236}">
                  <a16:creationId xmlns:a16="http://schemas.microsoft.com/office/drawing/2014/main" id="{CDF9CBD3-653A-4303-96F6-9D851BD90FF0}"/>
                </a:ext>
              </a:extLst>
            </p:cNvPr>
            <p:cNvSpPr/>
            <p:nvPr/>
          </p:nvSpPr>
          <p:spPr>
            <a:xfrm>
              <a:off x="9384961" y="6058292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55" name="Прямоугольник 54">
              <a:extLst>
                <a:ext uri="{FF2B5EF4-FFF2-40B4-BE49-F238E27FC236}">
                  <a16:creationId xmlns:a16="http://schemas.microsoft.com/office/drawing/2014/main" id="{AB676C7C-9B2D-46DB-B505-269442DAFA9B}"/>
                </a:ext>
              </a:extLst>
            </p:cNvPr>
            <p:cNvSpPr/>
            <p:nvPr/>
          </p:nvSpPr>
          <p:spPr>
            <a:xfrm>
              <a:off x="9575017" y="6058291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56" name="Прямоугольник 55">
              <a:extLst>
                <a:ext uri="{FF2B5EF4-FFF2-40B4-BE49-F238E27FC236}">
                  <a16:creationId xmlns:a16="http://schemas.microsoft.com/office/drawing/2014/main" id="{CA02D9B2-095F-4A5E-975A-5327F7CD4E0E}"/>
                </a:ext>
              </a:extLst>
            </p:cNvPr>
            <p:cNvSpPr/>
            <p:nvPr/>
          </p:nvSpPr>
          <p:spPr>
            <a:xfrm>
              <a:off x="9194905" y="5786658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57" name="Прямоугольник 56">
              <a:extLst>
                <a:ext uri="{FF2B5EF4-FFF2-40B4-BE49-F238E27FC236}">
                  <a16:creationId xmlns:a16="http://schemas.microsoft.com/office/drawing/2014/main" id="{77CAFC7B-DDD3-4A0F-A777-7849452E45BA}"/>
                </a:ext>
              </a:extLst>
            </p:cNvPr>
            <p:cNvSpPr/>
            <p:nvPr/>
          </p:nvSpPr>
          <p:spPr>
            <a:xfrm>
              <a:off x="9004849" y="6058291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58" name="Прямоугольник 57">
              <a:extLst>
                <a:ext uri="{FF2B5EF4-FFF2-40B4-BE49-F238E27FC236}">
                  <a16:creationId xmlns:a16="http://schemas.microsoft.com/office/drawing/2014/main" id="{6DC255BE-3E05-42CA-9266-EA9603628EDD}"/>
                </a:ext>
              </a:extLst>
            </p:cNvPr>
            <p:cNvSpPr/>
            <p:nvPr/>
          </p:nvSpPr>
          <p:spPr>
            <a:xfrm>
              <a:off x="9765073" y="606166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cxnSp>
          <p:nvCxnSpPr>
            <p:cNvPr id="59" name="Прямая соединительная линия 58">
              <a:extLst>
                <a:ext uri="{FF2B5EF4-FFF2-40B4-BE49-F238E27FC236}">
                  <a16:creationId xmlns:a16="http://schemas.microsoft.com/office/drawing/2014/main" id="{3E701678-FE50-4862-8D9D-BD06745D8B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04849" y="6054826"/>
              <a:ext cx="950282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Прямоугольник 59">
              <a:extLst>
                <a:ext uri="{FF2B5EF4-FFF2-40B4-BE49-F238E27FC236}">
                  <a16:creationId xmlns:a16="http://schemas.microsoft.com/office/drawing/2014/main" id="{463ED83E-CD50-49D3-8AA7-17745DB8A079}"/>
                </a:ext>
              </a:extLst>
            </p:cNvPr>
            <p:cNvSpPr/>
            <p:nvPr/>
          </p:nvSpPr>
          <p:spPr>
            <a:xfrm>
              <a:off x="9194905" y="5377429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ru-RU" sz="900" b="1" dirty="0">
                  <a:solidFill>
                    <a:schemeClr val="accent3"/>
                  </a:solidFill>
                  <a:latin typeface="Nunito" pitchFamily="2" charset="-52"/>
                </a:rPr>
                <a:t>+1</a:t>
              </a:r>
            </a:p>
          </p:txBody>
        </p:sp>
        <p:sp>
          <p:nvSpPr>
            <p:cNvPr id="61" name="Прямоугольник 60">
              <a:extLst>
                <a:ext uri="{FF2B5EF4-FFF2-40B4-BE49-F238E27FC236}">
                  <a16:creationId xmlns:a16="http://schemas.microsoft.com/office/drawing/2014/main" id="{F35D3D7B-02B6-4B8D-93C4-E4FFA7E2BCFA}"/>
                </a:ext>
              </a:extLst>
            </p:cNvPr>
            <p:cNvSpPr/>
            <p:nvPr/>
          </p:nvSpPr>
          <p:spPr>
            <a:xfrm>
              <a:off x="9384961" y="5377429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ru-RU" sz="900" b="1" dirty="0">
                  <a:solidFill>
                    <a:schemeClr val="accent3"/>
                  </a:solidFill>
                  <a:latin typeface="Nunito" pitchFamily="2" charset="-52"/>
                </a:rPr>
                <a:t>+1</a:t>
              </a:r>
            </a:p>
          </p:txBody>
        </p:sp>
        <p:sp>
          <p:nvSpPr>
            <p:cNvPr id="62" name="Прямоугольник 61">
              <a:extLst>
                <a:ext uri="{FF2B5EF4-FFF2-40B4-BE49-F238E27FC236}">
                  <a16:creationId xmlns:a16="http://schemas.microsoft.com/office/drawing/2014/main" id="{B252654D-DC44-4369-9EA0-6310FCB2099D}"/>
                </a:ext>
              </a:extLst>
            </p:cNvPr>
            <p:cNvSpPr/>
            <p:nvPr/>
          </p:nvSpPr>
          <p:spPr>
            <a:xfrm>
              <a:off x="9575017" y="5377428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endParaRPr lang="ru-RU" sz="900" b="1" dirty="0">
                <a:solidFill>
                  <a:schemeClr val="accent3"/>
                </a:solidFill>
                <a:latin typeface="Nunito" pitchFamily="2" charset="-52"/>
              </a:endParaRPr>
            </a:p>
          </p:txBody>
        </p:sp>
        <p:sp>
          <p:nvSpPr>
            <p:cNvPr id="63" name="Прямоугольник 62">
              <a:extLst>
                <a:ext uri="{FF2B5EF4-FFF2-40B4-BE49-F238E27FC236}">
                  <a16:creationId xmlns:a16="http://schemas.microsoft.com/office/drawing/2014/main" id="{DACBE108-92E9-48B8-A7FA-D8270CCD21C2}"/>
                </a:ext>
              </a:extLst>
            </p:cNvPr>
            <p:cNvSpPr/>
            <p:nvPr/>
          </p:nvSpPr>
          <p:spPr>
            <a:xfrm>
              <a:off x="9765073" y="5377428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endParaRPr lang="ru-RU" sz="900" b="1" dirty="0">
                <a:solidFill>
                  <a:schemeClr val="accent3"/>
                </a:solidFill>
                <a:latin typeface="Nunito" pitchFamily="2" charset="-52"/>
              </a:endParaRPr>
            </a:p>
          </p:txBody>
        </p:sp>
        <p:sp>
          <p:nvSpPr>
            <p:cNvPr id="64" name="Прямоугольник 63">
              <a:extLst>
                <a:ext uri="{FF2B5EF4-FFF2-40B4-BE49-F238E27FC236}">
                  <a16:creationId xmlns:a16="http://schemas.microsoft.com/office/drawing/2014/main" id="{85F3CE7D-6D12-4566-B426-2054AA2A7363}"/>
                </a:ext>
              </a:extLst>
            </p:cNvPr>
            <p:cNvSpPr/>
            <p:nvPr/>
          </p:nvSpPr>
          <p:spPr>
            <a:xfrm>
              <a:off x="9004849" y="5381014"/>
              <a:ext cx="190056" cy="17117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ru-RU" sz="900" b="1" dirty="0">
                  <a:solidFill>
                    <a:schemeClr val="accent3"/>
                  </a:solidFill>
                  <a:latin typeface="Nunito" pitchFamily="2" charset="-52"/>
                </a:rPr>
                <a:t>+1</a:t>
              </a:r>
            </a:p>
          </p:txBody>
        </p:sp>
        <p:cxnSp>
          <p:nvCxnSpPr>
            <p:cNvPr id="65" name="Прямая соединительная линия 64">
              <a:extLst>
                <a:ext uri="{FF2B5EF4-FFF2-40B4-BE49-F238E27FC236}">
                  <a16:creationId xmlns:a16="http://schemas.microsoft.com/office/drawing/2014/main" id="{51BCDEE0-E5C0-4128-BC83-1F8492B0DB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94905" y="5374054"/>
              <a:ext cx="760224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Группа 65">
            <a:extLst>
              <a:ext uri="{FF2B5EF4-FFF2-40B4-BE49-F238E27FC236}">
                <a16:creationId xmlns:a16="http://schemas.microsoft.com/office/drawing/2014/main" id="{3E76CFC5-99BD-4423-94C7-81CA74F55A39}"/>
              </a:ext>
            </a:extLst>
          </p:cNvPr>
          <p:cNvGrpSpPr/>
          <p:nvPr/>
        </p:nvGrpSpPr>
        <p:grpSpPr>
          <a:xfrm>
            <a:off x="4796015" y="761988"/>
            <a:ext cx="1532354" cy="1826216"/>
            <a:chOff x="10504836" y="4717035"/>
            <a:chExt cx="1532354" cy="1826216"/>
          </a:xfrm>
          <a:noFill/>
        </p:grpSpPr>
        <p:sp>
          <p:nvSpPr>
            <p:cNvPr id="67" name="Прямоугольник 66">
              <a:extLst>
                <a:ext uri="{FF2B5EF4-FFF2-40B4-BE49-F238E27FC236}">
                  <a16:creationId xmlns:a16="http://schemas.microsoft.com/office/drawing/2014/main" id="{AF72727D-87DC-4282-AB76-531BF5EE115D}"/>
                </a:ext>
              </a:extLst>
            </p:cNvPr>
            <p:cNvSpPr/>
            <p:nvPr/>
          </p:nvSpPr>
          <p:spPr>
            <a:xfrm>
              <a:off x="10694892" y="4717036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68" name="Прямоугольник 67">
              <a:extLst>
                <a:ext uri="{FF2B5EF4-FFF2-40B4-BE49-F238E27FC236}">
                  <a16:creationId xmlns:a16="http://schemas.microsoft.com/office/drawing/2014/main" id="{101C5FC4-4EE0-4BE3-92CD-0804592ACEB6}"/>
                </a:ext>
              </a:extLst>
            </p:cNvPr>
            <p:cNvSpPr/>
            <p:nvPr/>
          </p:nvSpPr>
          <p:spPr>
            <a:xfrm>
              <a:off x="10884948" y="4717036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69" name="Прямоугольник 68">
              <a:extLst>
                <a:ext uri="{FF2B5EF4-FFF2-40B4-BE49-F238E27FC236}">
                  <a16:creationId xmlns:a16="http://schemas.microsoft.com/office/drawing/2014/main" id="{A6D8F5E4-62E4-48A0-A9EB-74E4EF0648CC}"/>
                </a:ext>
              </a:extLst>
            </p:cNvPr>
            <p:cNvSpPr/>
            <p:nvPr/>
          </p:nvSpPr>
          <p:spPr>
            <a:xfrm>
              <a:off x="11075004" y="471703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70" name="Прямоугольник 69">
              <a:extLst>
                <a:ext uri="{FF2B5EF4-FFF2-40B4-BE49-F238E27FC236}">
                  <a16:creationId xmlns:a16="http://schemas.microsoft.com/office/drawing/2014/main" id="{0639C766-8AF1-4962-A588-BCA46264FDF0}"/>
                </a:ext>
              </a:extLst>
            </p:cNvPr>
            <p:cNvSpPr/>
            <p:nvPr/>
          </p:nvSpPr>
          <p:spPr>
            <a:xfrm>
              <a:off x="10504836" y="4827527"/>
              <a:ext cx="190056" cy="28418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ru-BY" sz="2000" b="0" i="0" dirty="0">
                  <a:solidFill>
                    <a:srgbClr val="000000"/>
                  </a:solidFill>
                  <a:effectLst/>
                  <a:latin typeface="Text_font"/>
                </a:rPr>
                <a:t>–</a:t>
              </a:r>
              <a:endParaRPr lang="ru-RU" sz="2000" b="0" i="0" dirty="0">
                <a:solidFill>
                  <a:srgbClr val="000000"/>
                </a:solidFill>
                <a:effectLst/>
                <a:latin typeface="Text_font"/>
              </a:endParaRPr>
            </a:p>
          </p:txBody>
        </p:sp>
        <p:sp>
          <p:nvSpPr>
            <p:cNvPr id="71" name="Прямоугольник 70">
              <a:extLst>
                <a:ext uri="{FF2B5EF4-FFF2-40B4-BE49-F238E27FC236}">
                  <a16:creationId xmlns:a16="http://schemas.microsoft.com/office/drawing/2014/main" id="{AC79052A-F601-4938-982C-0B716A5B8307}"/>
                </a:ext>
              </a:extLst>
            </p:cNvPr>
            <p:cNvSpPr/>
            <p:nvPr/>
          </p:nvSpPr>
          <p:spPr>
            <a:xfrm>
              <a:off x="10884948" y="497836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72" name="Прямоугольник 71">
              <a:extLst>
                <a:ext uri="{FF2B5EF4-FFF2-40B4-BE49-F238E27FC236}">
                  <a16:creationId xmlns:a16="http://schemas.microsoft.com/office/drawing/2014/main" id="{1DA26FBA-4096-48D0-9A00-FECF6D4A7E4D}"/>
                </a:ext>
              </a:extLst>
            </p:cNvPr>
            <p:cNvSpPr/>
            <p:nvPr/>
          </p:nvSpPr>
          <p:spPr>
            <a:xfrm>
              <a:off x="11075004" y="497836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ru-RU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73" name="Прямоугольник 72">
              <a:extLst>
                <a:ext uri="{FF2B5EF4-FFF2-40B4-BE49-F238E27FC236}">
                  <a16:creationId xmlns:a16="http://schemas.microsoft.com/office/drawing/2014/main" id="{C01842DF-7FBB-4379-84E3-C02739B0ACD2}"/>
                </a:ext>
              </a:extLst>
            </p:cNvPr>
            <p:cNvSpPr/>
            <p:nvPr/>
          </p:nvSpPr>
          <p:spPr>
            <a:xfrm>
              <a:off x="10884948" y="524506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74" name="Прямоугольник 73">
              <a:extLst>
                <a:ext uri="{FF2B5EF4-FFF2-40B4-BE49-F238E27FC236}">
                  <a16:creationId xmlns:a16="http://schemas.microsoft.com/office/drawing/2014/main" id="{27B54ECE-EAFB-4498-8E7D-728835F2E5E5}"/>
                </a:ext>
              </a:extLst>
            </p:cNvPr>
            <p:cNvSpPr/>
            <p:nvPr/>
          </p:nvSpPr>
          <p:spPr>
            <a:xfrm>
              <a:off x="11075004" y="5245063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75" name="Прямоугольник 74">
              <a:extLst>
                <a:ext uri="{FF2B5EF4-FFF2-40B4-BE49-F238E27FC236}">
                  <a16:creationId xmlns:a16="http://schemas.microsoft.com/office/drawing/2014/main" id="{0E723844-9581-42D1-AE84-22F10EFAD13A}"/>
                </a:ext>
              </a:extLst>
            </p:cNvPr>
            <p:cNvSpPr/>
            <p:nvPr/>
          </p:nvSpPr>
          <p:spPr>
            <a:xfrm>
              <a:off x="10694892" y="4969620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76" name="Прямоугольник 75">
              <a:extLst>
                <a:ext uri="{FF2B5EF4-FFF2-40B4-BE49-F238E27FC236}">
                  <a16:creationId xmlns:a16="http://schemas.microsoft.com/office/drawing/2014/main" id="{622A99F5-E32C-4D21-8BFC-20BBAEADB63A}"/>
                </a:ext>
              </a:extLst>
            </p:cNvPr>
            <p:cNvSpPr/>
            <p:nvPr/>
          </p:nvSpPr>
          <p:spPr>
            <a:xfrm>
              <a:off x="11265060" y="471703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77" name="Прямоугольник 76">
              <a:extLst>
                <a:ext uri="{FF2B5EF4-FFF2-40B4-BE49-F238E27FC236}">
                  <a16:creationId xmlns:a16="http://schemas.microsoft.com/office/drawing/2014/main" id="{8DCD8A9C-DA7F-492C-957C-9668289B15A8}"/>
                </a:ext>
              </a:extLst>
            </p:cNvPr>
            <p:cNvSpPr/>
            <p:nvPr/>
          </p:nvSpPr>
          <p:spPr>
            <a:xfrm>
              <a:off x="11265060" y="4978364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ru-RU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59478013-6A33-4E3A-BA79-9BDE6CFE4E64}"/>
                </a:ext>
              </a:extLst>
            </p:cNvPr>
            <p:cNvSpPr/>
            <p:nvPr/>
          </p:nvSpPr>
          <p:spPr>
            <a:xfrm>
              <a:off x="11265060" y="5245063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ru-RU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79" name="Прямоугольник 78">
              <a:extLst>
                <a:ext uri="{FF2B5EF4-FFF2-40B4-BE49-F238E27FC236}">
                  <a16:creationId xmlns:a16="http://schemas.microsoft.com/office/drawing/2014/main" id="{6E30493A-DFB6-4A01-81E2-E63E07D8F281}"/>
                </a:ext>
              </a:extLst>
            </p:cNvPr>
            <p:cNvSpPr/>
            <p:nvPr/>
          </p:nvSpPr>
          <p:spPr>
            <a:xfrm>
              <a:off x="11657078" y="472040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80" name="Прямоугольник 79">
              <a:extLst>
                <a:ext uri="{FF2B5EF4-FFF2-40B4-BE49-F238E27FC236}">
                  <a16:creationId xmlns:a16="http://schemas.microsoft.com/office/drawing/2014/main" id="{13CB6CEC-86EA-4C06-BB70-D795E19D0BC7}"/>
                </a:ext>
              </a:extLst>
            </p:cNvPr>
            <p:cNvSpPr/>
            <p:nvPr/>
          </p:nvSpPr>
          <p:spPr>
            <a:xfrm>
              <a:off x="11847134" y="472040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ru-RU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81" name="Прямоугольник 80">
              <a:extLst>
                <a:ext uri="{FF2B5EF4-FFF2-40B4-BE49-F238E27FC236}">
                  <a16:creationId xmlns:a16="http://schemas.microsoft.com/office/drawing/2014/main" id="{C5EC2C00-F0AD-490F-9096-AD2F21A2FC6B}"/>
                </a:ext>
              </a:extLst>
            </p:cNvPr>
            <p:cNvSpPr/>
            <p:nvPr/>
          </p:nvSpPr>
          <p:spPr>
            <a:xfrm>
              <a:off x="11467022" y="498710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82" name="Прямоугольник 81">
              <a:extLst>
                <a:ext uri="{FF2B5EF4-FFF2-40B4-BE49-F238E27FC236}">
                  <a16:creationId xmlns:a16="http://schemas.microsoft.com/office/drawing/2014/main" id="{DF09941C-3431-4BB9-80EB-D51151EDF963}"/>
                </a:ext>
              </a:extLst>
            </p:cNvPr>
            <p:cNvSpPr/>
            <p:nvPr/>
          </p:nvSpPr>
          <p:spPr>
            <a:xfrm>
              <a:off x="11657078" y="498710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83" name="Прямоугольник 82">
              <a:extLst>
                <a:ext uri="{FF2B5EF4-FFF2-40B4-BE49-F238E27FC236}">
                  <a16:creationId xmlns:a16="http://schemas.microsoft.com/office/drawing/2014/main" id="{02A72874-3BFD-4742-90FC-3634E9EF4A0F}"/>
                </a:ext>
              </a:extLst>
            </p:cNvPr>
            <p:cNvSpPr/>
            <p:nvPr/>
          </p:nvSpPr>
          <p:spPr>
            <a:xfrm>
              <a:off x="11847134" y="4987108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84" name="Прямоугольник 83">
              <a:extLst>
                <a:ext uri="{FF2B5EF4-FFF2-40B4-BE49-F238E27FC236}">
                  <a16:creationId xmlns:a16="http://schemas.microsoft.com/office/drawing/2014/main" id="{E271F478-B116-4162-B2D5-1DADC6605D3B}"/>
                </a:ext>
              </a:extLst>
            </p:cNvPr>
            <p:cNvSpPr/>
            <p:nvPr/>
          </p:nvSpPr>
          <p:spPr>
            <a:xfrm>
              <a:off x="11472499" y="4722655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cxnSp>
          <p:nvCxnSpPr>
            <p:cNvPr id="85" name="Прямая соединительная линия 84">
              <a:extLst>
                <a:ext uri="{FF2B5EF4-FFF2-40B4-BE49-F238E27FC236}">
                  <a16:creationId xmlns:a16="http://schemas.microsoft.com/office/drawing/2014/main" id="{717478EB-0408-4B15-89F1-F3F0FE0DAB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64483" y="4981738"/>
              <a:ext cx="572707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Прямоугольник 85">
              <a:extLst>
                <a:ext uri="{FF2B5EF4-FFF2-40B4-BE49-F238E27FC236}">
                  <a16:creationId xmlns:a16="http://schemas.microsoft.com/office/drawing/2014/main" id="{1566BB84-4E8E-4723-B36A-C96B6E27E4C9}"/>
                </a:ext>
              </a:extLst>
            </p:cNvPr>
            <p:cNvSpPr/>
            <p:nvPr/>
          </p:nvSpPr>
          <p:spPr>
            <a:xfrm>
              <a:off x="10702512" y="5355554"/>
              <a:ext cx="190056" cy="28418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ru-BY" sz="2000" b="0" i="0" dirty="0">
                  <a:solidFill>
                    <a:srgbClr val="000000"/>
                  </a:solidFill>
                  <a:effectLst/>
                  <a:latin typeface="Text_font"/>
                </a:rPr>
                <a:t>–</a:t>
              </a:r>
              <a:endParaRPr lang="ru-RU" sz="2000" b="0" i="0" dirty="0">
                <a:solidFill>
                  <a:srgbClr val="000000"/>
                </a:solidFill>
                <a:effectLst/>
                <a:latin typeface="Text_font"/>
              </a:endParaRPr>
            </a:p>
          </p:txBody>
        </p:sp>
        <p:sp>
          <p:nvSpPr>
            <p:cNvPr id="87" name="Прямоугольник 86">
              <a:extLst>
                <a:ext uri="{FF2B5EF4-FFF2-40B4-BE49-F238E27FC236}">
                  <a16:creationId xmlns:a16="http://schemas.microsoft.com/office/drawing/2014/main" id="{D1801DD0-4C76-4D96-A3B1-5065745854ED}"/>
                </a:ext>
              </a:extLst>
            </p:cNvPr>
            <p:cNvSpPr/>
            <p:nvPr/>
          </p:nvSpPr>
          <p:spPr>
            <a:xfrm>
              <a:off x="11082624" y="5506391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88" name="Прямоугольник 87">
              <a:extLst>
                <a:ext uri="{FF2B5EF4-FFF2-40B4-BE49-F238E27FC236}">
                  <a16:creationId xmlns:a16="http://schemas.microsoft.com/office/drawing/2014/main" id="{24CF796C-5ADE-49DD-874F-C044DEBA1DE8}"/>
                </a:ext>
              </a:extLst>
            </p:cNvPr>
            <p:cNvSpPr/>
            <p:nvPr/>
          </p:nvSpPr>
          <p:spPr>
            <a:xfrm>
              <a:off x="11272680" y="5506391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ru-RU" dirty="0">
                <a:solidFill>
                  <a:sysClr val="windowText" lastClr="000000"/>
                </a:solidFill>
                <a:latin typeface="Nunito" pitchFamily="2" charset="-52"/>
              </a:endParaRPr>
            </a:p>
          </p:txBody>
        </p:sp>
        <p:sp>
          <p:nvSpPr>
            <p:cNvPr id="89" name="Прямоугольник 88">
              <a:extLst>
                <a:ext uri="{FF2B5EF4-FFF2-40B4-BE49-F238E27FC236}">
                  <a16:creationId xmlns:a16="http://schemas.microsoft.com/office/drawing/2014/main" id="{2EEBB671-681F-4DF1-8B95-069FA0678243}"/>
                </a:ext>
              </a:extLst>
            </p:cNvPr>
            <p:cNvSpPr/>
            <p:nvPr/>
          </p:nvSpPr>
          <p:spPr>
            <a:xfrm>
              <a:off x="10892568" y="5497647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90" name="Прямоугольник 89">
              <a:extLst>
                <a:ext uri="{FF2B5EF4-FFF2-40B4-BE49-F238E27FC236}">
                  <a16:creationId xmlns:a16="http://schemas.microsoft.com/office/drawing/2014/main" id="{2819A50D-B33C-48FF-87D8-EA23A0BA07FC}"/>
                </a:ext>
              </a:extLst>
            </p:cNvPr>
            <p:cNvSpPr/>
            <p:nvPr/>
          </p:nvSpPr>
          <p:spPr>
            <a:xfrm>
              <a:off x="11074407" y="576263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91" name="Прямоугольник 90">
              <a:extLst>
                <a:ext uri="{FF2B5EF4-FFF2-40B4-BE49-F238E27FC236}">
                  <a16:creationId xmlns:a16="http://schemas.microsoft.com/office/drawing/2014/main" id="{FBD4DB9F-1887-4853-B97B-A21A3CEE4F0F}"/>
                </a:ext>
              </a:extLst>
            </p:cNvPr>
            <p:cNvSpPr/>
            <p:nvPr/>
          </p:nvSpPr>
          <p:spPr>
            <a:xfrm>
              <a:off x="11264463" y="5762639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92" name="Прямоугольник 91">
              <a:extLst>
                <a:ext uri="{FF2B5EF4-FFF2-40B4-BE49-F238E27FC236}">
                  <a16:creationId xmlns:a16="http://schemas.microsoft.com/office/drawing/2014/main" id="{9ECAA4D4-6D88-4CFC-A74F-E1D5E9A68CCF}"/>
                </a:ext>
              </a:extLst>
            </p:cNvPr>
            <p:cNvSpPr/>
            <p:nvPr/>
          </p:nvSpPr>
          <p:spPr>
            <a:xfrm>
              <a:off x="10903845" y="5873130"/>
              <a:ext cx="190056" cy="28418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r>
                <a:rPr lang="ru-BY" sz="2000" b="0" i="0" dirty="0">
                  <a:solidFill>
                    <a:srgbClr val="000000"/>
                  </a:solidFill>
                  <a:effectLst/>
                  <a:latin typeface="Text_font"/>
                </a:rPr>
                <a:t>–</a:t>
              </a:r>
              <a:endParaRPr lang="ru-RU" sz="2000" b="0" i="0" dirty="0">
                <a:solidFill>
                  <a:srgbClr val="000000"/>
                </a:solidFill>
                <a:effectLst/>
                <a:latin typeface="Text_font"/>
              </a:endParaRPr>
            </a:p>
          </p:txBody>
        </p:sp>
        <p:sp>
          <p:nvSpPr>
            <p:cNvPr id="93" name="Прямоугольник 92">
              <a:extLst>
                <a:ext uri="{FF2B5EF4-FFF2-40B4-BE49-F238E27FC236}">
                  <a16:creationId xmlns:a16="http://schemas.microsoft.com/office/drawing/2014/main" id="{64FB7032-755C-4454-A254-9224106F722D}"/>
                </a:ext>
              </a:extLst>
            </p:cNvPr>
            <p:cNvSpPr/>
            <p:nvPr/>
          </p:nvSpPr>
          <p:spPr>
            <a:xfrm>
              <a:off x="11082027" y="6023967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1</a:t>
              </a:r>
            </a:p>
          </p:txBody>
        </p:sp>
        <p:sp>
          <p:nvSpPr>
            <p:cNvPr id="94" name="Прямоугольник 93">
              <a:extLst>
                <a:ext uri="{FF2B5EF4-FFF2-40B4-BE49-F238E27FC236}">
                  <a16:creationId xmlns:a16="http://schemas.microsoft.com/office/drawing/2014/main" id="{E6C13254-A9D7-4560-8464-FDDDE4C08095}"/>
                </a:ext>
              </a:extLst>
            </p:cNvPr>
            <p:cNvSpPr/>
            <p:nvPr/>
          </p:nvSpPr>
          <p:spPr>
            <a:xfrm>
              <a:off x="11272083" y="6023967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sp>
          <p:nvSpPr>
            <p:cNvPr id="95" name="Прямоугольник 94">
              <a:extLst>
                <a:ext uri="{FF2B5EF4-FFF2-40B4-BE49-F238E27FC236}">
                  <a16:creationId xmlns:a16="http://schemas.microsoft.com/office/drawing/2014/main" id="{46DF6681-BC06-408B-9E13-0BE01F1D2381}"/>
                </a:ext>
              </a:extLst>
            </p:cNvPr>
            <p:cNvSpPr/>
            <p:nvPr/>
          </p:nvSpPr>
          <p:spPr>
            <a:xfrm>
              <a:off x="11272083" y="6281922"/>
              <a:ext cx="190056" cy="2613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ru-RU" dirty="0">
                  <a:solidFill>
                    <a:sysClr val="windowText" lastClr="000000"/>
                  </a:solidFill>
                  <a:latin typeface="Nunito" pitchFamily="2" charset="-52"/>
                </a:rPr>
                <a:t>0</a:t>
              </a:r>
            </a:p>
          </p:txBody>
        </p:sp>
        <p:cxnSp>
          <p:nvCxnSpPr>
            <p:cNvPr id="96" name="Прямая соединительная линия 95">
              <a:extLst>
                <a:ext uri="{FF2B5EF4-FFF2-40B4-BE49-F238E27FC236}">
                  <a16:creationId xmlns:a16="http://schemas.microsoft.com/office/drawing/2014/main" id="{0375BC35-DD5A-4D28-872D-3B2BEB156D2E}"/>
                </a:ext>
              </a:extLst>
            </p:cNvPr>
            <p:cNvCxnSpPr>
              <a:cxnSpLocks/>
            </p:cNvCxnSpPr>
            <p:nvPr/>
          </p:nvCxnSpPr>
          <p:spPr>
            <a:xfrm>
              <a:off x="11462736" y="4717035"/>
              <a:ext cx="0" cy="1826216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Прямая соединительная линия 96">
              <a:extLst>
                <a:ext uri="{FF2B5EF4-FFF2-40B4-BE49-F238E27FC236}">
                  <a16:creationId xmlns:a16="http://schemas.microsoft.com/office/drawing/2014/main" id="{3CD31A04-7051-48D7-B047-12A175CA16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94892" y="5241747"/>
              <a:ext cx="763451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Прямая соединительная линия 97">
              <a:extLst>
                <a:ext uri="{FF2B5EF4-FFF2-40B4-BE49-F238E27FC236}">
                  <a16:creationId xmlns:a16="http://schemas.microsoft.com/office/drawing/2014/main" id="{B9F4D425-6050-4875-AF94-CDE5F38795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84948" y="5756291"/>
              <a:ext cx="577191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Прямая соединительная линия 98">
              <a:extLst>
                <a:ext uri="{FF2B5EF4-FFF2-40B4-BE49-F238E27FC236}">
                  <a16:creationId xmlns:a16="http://schemas.microsoft.com/office/drawing/2014/main" id="{89B915D3-1FD1-4410-A200-2062B2BCA6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79785" y="6281922"/>
              <a:ext cx="389875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BC5C16B8-68FD-4183-98CE-102B80001414}"/>
              </a:ext>
            </a:extLst>
          </p:cNvPr>
          <p:cNvSpPr/>
          <p:nvPr/>
        </p:nvSpPr>
        <p:spPr>
          <a:xfrm>
            <a:off x="720400" y="5168559"/>
            <a:ext cx="2294099" cy="30777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1001101 </a:t>
            </a:r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&lt; 10</a:t>
            </a:r>
            <a:r>
              <a:rPr lang="ru-RU" dirty="0">
                <a:solidFill>
                  <a:schemeClr val="tx1"/>
                </a:solidFill>
                <a:latin typeface="Nunito" pitchFamily="2" charset="-52"/>
              </a:rPr>
              <a:t>1</a:t>
            </a:r>
            <a:r>
              <a:rPr lang="en-US" dirty="0">
                <a:solidFill>
                  <a:schemeClr val="tx1"/>
                </a:solidFill>
                <a:latin typeface="Nunito" pitchFamily="2" charset="-52"/>
              </a:rPr>
              <a:t>1111</a:t>
            </a:r>
            <a:endParaRPr lang="ru-RU" dirty="0">
              <a:solidFill>
                <a:schemeClr val="tx1"/>
              </a:solidFill>
              <a:latin typeface="Nunito" pitchFamily="2" charset="-52"/>
            </a:endParaRPr>
          </a:p>
        </p:txBody>
      </p:sp>
      <p:grpSp>
        <p:nvGrpSpPr>
          <p:cNvPr id="448" name="Группа 447">
            <a:extLst>
              <a:ext uri="{FF2B5EF4-FFF2-40B4-BE49-F238E27FC236}">
                <a16:creationId xmlns:a16="http://schemas.microsoft.com/office/drawing/2014/main" id="{6BBD08D0-6D9E-4F03-9F70-6CF68A537DEC}"/>
              </a:ext>
            </a:extLst>
          </p:cNvPr>
          <p:cNvGrpSpPr/>
          <p:nvPr/>
        </p:nvGrpSpPr>
        <p:grpSpPr>
          <a:xfrm>
            <a:off x="5573487" y="2927942"/>
            <a:ext cx="1987843" cy="1949017"/>
            <a:chOff x="5573487" y="2927942"/>
            <a:chExt cx="1987843" cy="1949017"/>
          </a:xfrm>
        </p:grpSpPr>
        <p:grpSp>
          <p:nvGrpSpPr>
            <p:cNvPr id="620" name="Группа 619">
              <a:extLst>
                <a:ext uri="{FF2B5EF4-FFF2-40B4-BE49-F238E27FC236}">
                  <a16:creationId xmlns:a16="http://schemas.microsoft.com/office/drawing/2014/main" id="{04B07289-37FB-4D7B-AAEE-1B35E3AB6FE0}"/>
                </a:ext>
              </a:extLst>
            </p:cNvPr>
            <p:cNvGrpSpPr/>
            <p:nvPr/>
          </p:nvGrpSpPr>
          <p:grpSpPr>
            <a:xfrm rot="16200000">
              <a:off x="5663530" y="4208733"/>
              <a:ext cx="216756" cy="396842"/>
              <a:chOff x="4141969" y="1252272"/>
              <a:chExt cx="361550" cy="906866"/>
            </a:xfrm>
          </p:grpSpPr>
          <p:sp>
            <p:nvSpPr>
              <p:cNvPr id="633" name="Полилиния: фигура 632">
                <a:extLst>
                  <a:ext uri="{FF2B5EF4-FFF2-40B4-BE49-F238E27FC236}">
                    <a16:creationId xmlns:a16="http://schemas.microsoft.com/office/drawing/2014/main" id="{C45105C5-6A59-4E10-A4BE-63C134D2C86F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634" name="Полилиния: фигура 633">
                <a:extLst>
                  <a:ext uri="{FF2B5EF4-FFF2-40B4-BE49-F238E27FC236}">
                    <a16:creationId xmlns:a16="http://schemas.microsoft.com/office/drawing/2014/main" id="{ACEE54FA-67EF-46B8-835F-FD76ED57C265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21" name="Группа 620">
              <a:extLst>
                <a:ext uri="{FF2B5EF4-FFF2-40B4-BE49-F238E27FC236}">
                  <a16:creationId xmlns:a16="http://schemas.microsoft.com/office/drawing/2014/main" id="{62414174-2D9F-4576-A47B-31E6A1283062}"/>
                </a:ext>
              </a:extLst>
            </p:cNvPr>
            <p:cNvGrpSpPr/>
            <p:nvPr/>
          </p:nvGrpSpPr>
          <p:grpSpPr>
            <a:xfrm rot="16200000">
              <a:off x="5664386" y="3692378"/>
              <a:ext cx="216756" cy="396842"/>
              <a:chOff x="4141969" y="1252272"/>
              <a:chExt cx="361550" cy="906866"/>
            </a:xfrm>
          </p:grpSpPr>
          <p:sp>
            <p:nvSpPr>
              <p:cNvPr id="631" name="Полилиния: фигура 630">
                <a:extLst>
                  <a:ext uri="{FF2B5EF4-FFF2-40B4-BE49-F238E27FC236}">
                    <a16:creationId xmlns:a16="http://schemas.microsoft.com/office/drawing/2014/main" id="{6D076AD6-2977-48FF-BD8B-873ADDA1FCF0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632" name="Полилиния: фигура 631">
                <a:extLst>
                  <a:ext uri="{FF2B5EF4-FFF2-40B4-BE49-F238E27FC236}">
                    <a16:creationId xmlns:a16="http://schemas.microsoft.com/office/drawing/2014/main" id="{6CCEF29D-1196-4B1C-82E5-DCBC92509766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 dirty="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22" name="Группа 621">
              <a:extLst>
                <a:ext uri="{FF2B5EF4-FFF2-40B4-BE49-F238E27FC236}">
                  <a16:creationId xmlns:a16="http://schemas.microsoft.com/office/drawing/2014/main" id="{3A2BCE26-0A81-4429-9CB5-867C6A9D40EB}"/>
                </a:ext>
              </a:extLst>
            </p:cNvPr>
            <p:cNvGrpSpPr/>
            <p:nvPr/>
          </p:nvGrpSpPr>
          <p:grpSpPr>
            <a:xfrm rot="16200000">
              <a:off x="5664386" y="3180958"/>
              <a:ext cx="216756" cy="396842"/>
              <a:chOff x="4141969" y="1252272"/>
              <a:chExt cx="361550" cy="906866"/>
            </a:xfrm>
          </p:grpSpPr>
          <p:sp>
            <p:nvSpPr>
              <p:cNvPr id="629" name="Полилиния: фигура 628">
                <a:extLst>
                  <a:ext uri="{FF2B5EF4-FFF2-40B4-BE49-F238E27FC236}">
                    <a16:creationId xmlns:a16="http://schemas.microsoft.com/office/drawing/2014/main" id="{B3CA898F-98AF-4359-BE9B-CC0A430B47E0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630" name="Полилиния: фигура 629">
                <a:extLst>
                  <a:ext uri="{FF2B5EF4-FFF2-40B4-BE49-F238E27FC236}">
                    <a16:creationId xmlns:a16="http://schemas.microsoft.com/office/drawing/2014/main" id="{07771157-8ABA-49FD-9236-91690B1BB973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04" name="Группа 603">
              <a:extLst>
                <a:ext uri="{FF2B5EF4-FFF2-40B4-BE49-F238E27FC236}">
                  <a16:creationId xmlns:a16="http://schemas.microsoft.com/office/drawing/2014/main" id="{56DD6A72-9655-471F-B7F9-82C5A0E424C0}"/>
                </a:ext>
              </a:extLst>
            </p:cNvPr>
            <p:cNvGrpSpPr/>
            <p:nvPr/>
          </p:nvGrpSpPr>
          <p:grpSpPr>
            <a:xfrm rot="5400000">
              <a:off x="7254531" y="3169085"/>
              <a:ext cx="216756" cy="396842"/>
              <a:chOff x="4141969" y="1252272"/>
              <a:chExt cx="361550" cy="906866"/>
            </a:xfrm>
          </p:grpSpPr>
          <p:sp>
            <p:nvSpPr>
              <p:cNvPr id="605" name="Полилиния: фигура 604">
                <a:extLst>
                  <a:ext uri="{FF2B5EF4-FFF2-40B4-BE49-F238E27FC236}">
                    <a16:creationId xmlns:a16="http://schemas.microsoft.com/office/drawing/2014/main" id="{54EFCF86-B590-4A4C-8020-E605E0DA05BF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606" name="Полилиния: фигура 605">
                <a:extLst>
                  <a:ext uri="{FF2B5EF4-FFF2-40B4-BE49-F238E27FC236}">
                    <a16:creationId xmlns:a16="http://schemas.microsoft.com/office/drawing/2014/main" id="{26257B39-09CC-4AC3-81E7-7BF6A9950BAD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07" name="Группа 606">
              <a:extLst>
                <a:ext uri="{FF2B5EF4-FFF2-40B4-BE49-F238E27FC236}">
                  <a16:creationId xmlns:a16="http://schemas.microsoft.com/office/drawing/2014/main" id="{1A6716C5-54E4-4514-ABE0-80D2ABA2D07E}"/>
                </a:ext>
              </a:extLst>
            </p:cNvPr>
            <p:cNvGrpSpPr/>
            <p:nvPr/>
          </p:nvGrpSpPr>
          <p:grpSpPr>
            <a:xfrm rot="5400000">
              <a:off x="7253675" y="3685440"/>
              <a:ext cx="216756" cy="396842"/>
              <a:chOff x="4141969" y="1252272"/>
              <a:chExt cx="361550" cy="906866"/>
            </a:xfrm>
          </p:grpSpPr>
          <p:sp>
            <p:nvSpPr>
              <p:cNvPr id="608" name="Полилиния: фигура 607">
                <a:extLst>
                  <a:ext uri="{FF2B5EF4-FFF2-40B4-BE49-F238E27FC236}">
                    <a16:creationId xmlns:a16="http://schemas.microsoft.com/office/drawing/2014/main" id="{5F554FCD-597D-4285-AB2D-82956EDBBC11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609" name="Полилиния: фигура 608">
                <a:extLst>
                  <a:ext uri="{FF2B5EF4-FFF2-40B4-BE49-F238E27FC236}">
                    <a16:creationId xmlns:a16="http://schemas.microsoft.com/office/drawing/2014/main" id="{0783B2A9-5A94-47BE-96B3-774BC67E79C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10" name="Группа 609">
              <a:extLst>
                <a:ext uri="{FF2B5EF4-FFF2-40B4-BE49-F238E27FC236}">
                  <a16:creationId xmlns:a16="http://schemas.microsoft.com/office/drawing/2014/main" id="{60B165FF-CB08-4D0A-B910-B3ECFF6CC466}"/>
                </a:ext>
              </a:extLst>
            </p:cNvPr>
            <p:cNvGrpSpPr/>
            <p:nvPr/>
          </p:nvGrpSpPr>
          <p:grpSpPr>
            <a:xfrm rot="5400000">
              <a:off x="7253675" y="4196860"/>
              <a:ext cx="216756" cy="396842"/>
              <a:chOff x="4141969" y="1252272"/>
              <a:chExt cx="361550" cy="906866"/>
            </a:xfrm>
          </p:grpSpPr>
          <p:sp>
            <p:nvSpPr>
              <p:cNvPr id="611" name="Полилиния: фигура 610">
                <a:extLst>
                  <a:ext uri="{FF2B5EF4-FFF2-40B4-BE49-F238E27FC236}">
                    <a16:creationId xmlns:a16="http://schemas.microsoft.com/office/drawing/2014/main" id="{966A5B75-5627-4CA7-AC21-7771B3C9B2C2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612" name="Полилиния: фигура 611">
                <a:extLst>
                  <a:ext uri="{FF2B5EF4-FFF2-40B4-BE49-F238E27FC236}">
                    <a16:creationId xmlns:a16="http://schemas.microsoft.com/office/drawing/2014/main" id="{8A7913A1-2B50-4DE4-8ACF-BD1271E2F300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07" name="Группа 106">
              <a:extLst>
                <a:ext uri="{FF2B5EF4-FFF2-40B4-BE49-F238E27FC236}">
                  <a16:creationId xmlns:a16="http://schemas.microsoft.com/office/drawing/2014/main" id="{C5EC0034-D9EA-4E85-9795-88E6567B8953}"/>
                </a:ext>
              </a:extLst>
            </p:cNvPr>
            <p:cNvGrpSpPr/>
            <p:nvPr/>
          </p:nvGrpSpPr>
          <p:grpSpPr>
            <a:xfrm rot="5400000">
              <a:off x="6202350" y="3171694"/>
              <a:ext cx="216756" cy="396842"/>
              <a:chOff x="4141969" y="1252272"/>
              <a:chExt cx="361550" cy="906866"/>
            </a:xfrm>
          </p:grpSpPr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045E889F-CBDE-40D4-A117-1477E2981EFE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E66D684B-C41A-485B-8463-02B3F9A0A686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06" name="Группа 105">
              <a:extLst>
                <a:ext uri="{FF2B5EF4-FFF2-40B4-BE49-F238E27FC236}">
                  <a16:creationId xmlns:a16="http://schemas.microsoft.com/office/drawing/2014/main" id="{18507539-53FE-4013-A2C8-741C3FC14E55}"/>
                </a:ext>
              </a:extLst>
            </p:cNvPr>
            <p:cNvGrpSpPr/>
            <p:nvPr/>
          </p:nvGrpSpPr>
          <p:grpSpPr>
            <a:xfrm rot="5400000">
              <a:off x="6699901" y="3169860"/>
              <a:ext cx="216756" cy="396842"/>
              <a:chOff x="4141969" y="1252272"/>
              <a:chExt cx="361550" cy="906866"/>
            </a:xfrm>
          </p:grpSpPr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1BA1FB87-D5BD-43A6-9F7B-8532F10D1D2D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4E1FC43A-17BF-4B34-8492-56E7CDACA44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74" name="Группа 573">
              <a:extLst>
                <a:ext uri="{FF2B5EF4-FFF2-40B4-BE49-F238E27FC236}">
                  <a16:creationId xmlns:a16="http://schemas.microsoft.com/office/drawing/2014/main" id="{FC78D9C0-7586-4D6F-BC9C-2A6A9AB1338E}"/>
                </a:ext>
              </a:extLst>
            </p:cNvPr>
            <p:cNvGrpSpPr/>
            <p:nvPr/>
          </p:nvGrpSpPr>
          <p:grpSpPr>
            <a:xfrm>
              <a:off x="5930301" y="2930407"/>
              <a:ext cx="216756" cy="396842"/>
              <a:chOff x="4141969" y="1252272"/>
              <a:chExt cx="361550" cy="906866"/>
            </a:xfrm>
          </p:grpSpPr>
          <p:sp>
            <p:nvSpPr>
              <p:cNvPr id="575" name="Полилиния: фигура 574">
                <a:extLst>
                  <a:ext uri="{FF2B5EF4-FFF2-40B4-BE49-F238E27FC236}">
                    <a16:creationId xmlns:a16="http://schemas.microsoft.com/office/drawing/2014/main" id="{5F3026C8-A9FC-4333-A9D5-6C103D9263E1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76" name="Полилиния: фигура 575">
                <a:extLst>
                  <a:ext uri="{FF2B5EF4-FFF2-40B4-BE49-F238E27FC236}">
                    <a16:creationId xmlns:a16="http://schemas.microsoft.com/office/drawing/2014/main" id="{6659981A-CA1F-4A65-A07C-C96D36AFB808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77" name="Группа 576">
              <a:extLst>
                <a:ext uri="{FF2B5EF4-FFF2-40B4-BE49-F238E27FC236}">
                  <a16:creationId xmlns:a16="http://schemas.microsoft.com/office/drawing/2014/main" id="{2662B04D-7047-47E5-A88B-3E5D6037179F}"/>
                </a:ext>
              </a:extLst>
            </p:cNvPr>
            <p:cNvGrpSpPr/>
            <p:nvPr/>
          </p:nvGrpSpPr>
          <p:grpSpPr>
            <a:xfrm>
              <a:off x="6444104" y="2927942"/>
              <a:ext cx="216756" cy="396842"/>
              <a:chOff x="4141969" y="1252272"/>
              <a:chExt cx="361550" cy="906866"/>
            </a:xfrm>
          </p:grpSpPr>
          <p:sp>
            <p:nvSpPr>
              <p:cNvPr id="578" name="Полилиния: фигура 577">
                <a:extLst>
                  <a:ext uri="{FF2B5EF4-FFF2-40B4-BE49-F238E27FC236}">
                    <a16:creationId xmlns:a16="http://schemas.microsoft.com/office/drawing/2014/main" id="{6AE23B8C-38C1-4986-A511-F4EA40D77EC1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79" name="Полилиния: фигура 578">
                <a:extLst>
                  <a:ext uri="{FF2B5EF4-FFF2-40B4-BE49-F238E27FC236}">
                    <a16:creationId xmlns:a16="http://schemas.microsoft.com/office/drawing/2014/main" id="{601AA7C8-6502-45BD-9C2F-B9ABDD0692C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80" name="Группа 579">
              <a:extLst>
                <a:ext uri="{FF2B5EF4-FFF2-40B4-BE49-F238E27FC236}">
                  <a16:creationId xmlns:a16="http://schemas.microsoft.com/office/drawing/2014/main" id="{71C4464F-6FBE-4E95-8438-DFE71C40B448}"/>
                </a:ext>
              </a:extLst>
            </p:cNvPr>
            <p:cNvGrpSpPr/>
            <p:nvPr/>
          </p:nvGrpSpPr>
          <p:grpSpPr>
            <a:xfrm>
              <a:off x="6955524" y="2927942"/>
              <a:ext cx="216756" cy="396842"/>
              <a:chOff x="4141969" y="1252272"/>
              <a:chExt cx="361550" cy="906866"/>
            </a:xfrm>
          </p:grpSpPr>
          <p:sp>
            <p:nvSpPr>
              <p:cNvPr id="581" name="Полилиния: фигура 580">
                <a:extLst>
                  <a:ext uri="{FF2B5EF4-FFF2-40B4-BE49-F238E27FC236}">
                    <a16:creationId xmlns:a16="http://schemas.microsoft.com/office/drawing/2014/main" id="{8AAEE842-4F76-4988-A200-FB66C10B20BA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82" name="Полилиния: фигура 581">
                <a:extLst>
                  <a:ext uri="{FF2B5EF4-FFF2-40B4-BE49-F238E27FC236}">
                    <a16:creationId xmlns:a16="http://schemas.microsoft.com/office/drawing/2014/main" id="{F31CCAA4-3CAC-4A93-AC3A-CF2266CF1D4A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89" name="Группа 588">
              <a:extLst>
                <a:ext uri="{FF2B5EF4-FFF2-40B4-BE49-F238E27FC236}">
                  <a16:creationId xmlns:a16="http://schemas.microsoft.com/office/drawing/2014/main" id="{0C52A2C2-A954-4ADE-BDB6-42F0FD5CFA83}"/>
                </a:ext>
              </a:extLst>
            </p:cNvPr>
            <p:cNvGrpSpPr/>
            <p:nvPr/>
          </p:nvGrpSpPr>
          <p:grpSpPr>
            <a:xfrm rot="10800000">
              <a:off x="6958195" y="4480117"/>
              <a:ext cx="216756" cy="396842"/>
              <a:chOff x="4141969" y="1252272"/>
              <a:chExt cx="361550" cy="906866"/>
            </a:xfrm>
          </p:grpSpPr>
          <p:sp>
            <p:nvSpPr>
              <p:cNvPr id="590" name="Полилиния: фигура 589">
                <a:extLst>
                  <a:ext uri="{FF2B5EF4-FFF2-40B4-BE49-F238E27FC236}">
                    <a16:creationId xmlns:a16="http://schemas.microsoft.com/office/drawing/2014/main" id="{23903046-B723-47F1-B55F-324A4D6D65DD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91" name="Полилиния: фигура 590">
                <a:extLst>
                  <a:ext uri="{FF2B5EF4-FFF2-40B4-BE49-F238E27FC236}">
                    <a16:creationId xmlns:a16="http://schemas.microsoft.com/office/drawing/2014/main" id="{CEBEBDF7-C375-4421-B961-3F1ED38051A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92" name="Группа 591">
              <a:extLst>
                <a:ext uri="{FF2B5EF4-FFF2-40B4-BE49-F238E27FC236}">
                  <a16:creationId xmlns:a16="http://schemas.microsoft.com/office/drawing/2014/main" id="{C6487942-18E3-4923-8B36-32404869A75A}"/>
                </a:ext>
              </a:extLst>
            </p:cNvPr>
            <p:cNvGrpSpPr/>
            <p:nvPr/>
          </p:nvGrpSpPr>
          <p:grpSpPr>
            <a:xfrm rot="10800000">
              <a:off x="6441840" y="4479261"/>
              <a:ext cx="216756" cy="396842"/>
              <a:chOff x="4141969" y="1252272"/>
              <a:chExt cx="361550" cy="906866"/>
            </a:xfrm>
          </p:grpSpPr>
          <p:sp>
            <p:nvSpPr>
              <p:cNvPr id="593" name="Полилиния: фигура 592">
                <a:extLst>
                  <a:ext uri="{FF2B5EF4-FFF2-40B4-BE49-F238E27FC236}">
                    <a16:creationId xmlns:a16="http://schemas.microsoft.com/office/drawing/2014/main" id="{51D986E9-F937-45EC-8403-CCF3AE0C86B2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94" name="Полилиния: фигура 593">
                <a:extLst>
                  <a:ext uri="{FF2B5EF4-FFF2-40B4-BE49-F238E27FC236}">
                    <a16:creationId xmlns:a16="http://schemas.microsoft.com/office/drawing/2014/main" id="{C6D0E25C-6E28-4B2C-BA60-32B9B81CDE1A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95" name="Группа 594">
              <a:extLst>
                <a:ext uri="{FF2B5EF4-FFF2-40B4-BE49-F238E27FC236}">
                  <a16:creationId xmlns:a16="http://schemas.microsoft.com/office/drawing/2014/main" id="{88701E29-A3D5-4D16-A0CB-B06A405C643B}"/>
                </a:ext>
              </a:extLst>
            </p:cNvPr>
            <p:cNvGrpSpPr/>
            <p:nvPr/>
          </p:nvGrpSpPr>
          <p:grpSpPr>
            <a:xfrm rot="10800000">
              <a:off x="5930420" y="4479261"/>
              <a:ext cx="216756" cy="396842"/>
              <a:chOff x="4141969" y="1252272"/>
              <a:chExt cx="361550" cy="906866"/>
            </a:xfrm>
          </p:grpSpPr>
          <p:sp>
            <p:nvSpPr>
              <p:cNvPr id="596" name="Полилиния: фигура 595">
                <a:extLst>
                  <a:ext uri="{FF2B5EF4-FFF2-40B4-BE49-F238E27FC236}">
                    <a16:creationId xmlns:a16="http://schemas.microsoft.com/office/drawing/2014/main" id="{01B18FB4-92DB-479D-9C51-5E208D573688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97" name="Полилиния: фигура 596">
                <a:extLst>
                  <a:ext uri="{FF2B5EF4-FFF2-40B4-BE49-F238E27FC236}">
                    <a16:creationId xmlns:a16="http://schemas.microsoft.com/office/drawing/2014/main" id="{45A82310-FB9D-4B7D-B190-5FAFC5F67797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02" name="Группа 101">
              <a:extLst>
                <a:ext uri="{FF2B5EF4-FFF2-40B4-BE49-F238E27FC236}">
                  <a16:creationId xmlns:a16="http://schemas.microsoft.com/office/drawing/2014/main" id="{F7D4690E-FD4E-49FE-A42C-FD3864AC462E}"/>
                </a:ext>
              </a:extLst>
            </p:cNvPr>
            <p:cNvGrpSpPr/>
            <p:nvPr/>
          </p:nvGrpSpPr>
          <p:grpSpPr>
            <a:xfrm>
              <a:off x="6443080" y="3953945"/>
              <a:ext cx="216756" cy="396842"/>
              <a:chOff x="4141969" y="1252272"/>
              <a:chExt cx="361550" cy="906866"/>
            </a:xfrm>
          </p:grpSpPr>
          <p:sp>
            <p:nvSpPr>
              <p:cNvPr id="169" name="Полилиния: фигура 168">
                <a:extLst>
                  <a:ext uri="{FF2B5EF4-FFF2-40B4-BE49-F238E27FC236}">
                    <a16:creationId xmlns:a16="http://schemas.microsoft.com/office/drawing/2014/main" id="{4BDC1C83-ED38-4710-B245-110D70420DE9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70" name="Полилиния: фигура 169">
                <a:extLst>
                  <a:ext uri="{FF2B5EF4-FFF2-40B4-BE49-F238E27FC236}">
                    <a16:creationId xmlns:a16="http://schemas.microsoft.com/office/drawing/2014/main" id="{19E8E2FB-C842-4287-B4A2-8B1576998656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03" name="Группа 102">
              <a:extLst>
                <a:ext uri="{FF2B5EF4-FFF2-40B4-BE49-F238E27FC236}">
                  <a16:creationId xmlns:a16="http://schemas.microsoft.com/office/drawing/2014/main" id="{F553A540-400A-404A-BCFF-BFC6EA05EBE4}"/>
                </a:ext>
              </a:extLst>
            </p:cNvPr>
            <p:cNvGrpSpPr/>
            <p:nvPr/>
          </p:nvGrpSpPr>
          <p:grpSpPr>
            <a:xfrm rot="5400000">
              <a:off x="6699901" y="3708837"/>
              <a:ext cx="216756" cy="396842"/>
              <a:chOff x="4141969" y="1252272"/>
              <a:chExt cx="361550" cy="906866"/>
            </a:xfrm>
          </p:grpSpPr>
          <p:sp>
            <p:nvSpPr>
              <p:cNvPr id="167" name="Полилиния: фигура 166">
                <a:extLst>
                  <a:ext uri="{FF2B5EF4-FFF2-40B4-BE49-F238E27FC236}">
                    <a16:creationId xmlns:a16="http://schemas.microsoft.com/office/drawing/2014/main" id="{0722A269-BE20-481F-B5A0-309F5B9D3F62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68" name="Полилиния: фигура 167">
                <a:extLst>
                  <a:ext uri="{FF2B5EF4-FFF2-40B4-BE49-F238E27FC236}">
                    <a16:creationId xmlns:a16="http://schemas.microsoft.com/office/drawing/2014/main" id="{6AE79E1F-8F8B-4711-A988-0C416DD0AAEB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04" name="Группа 103">
              <a:extLst>
                <a:ext uri="{FF2B5EF4-FFF2-40B4-BE49-F238E27FC236}">
                  <a16:creationId xmlns:a16="http://schemas.microsoft.com/office/drawing/2014/main" id="{96B12193-E614-4A8E-8469-287EFE9F33BE}"/>
                </a:ext>
              </a:extLst>
            </p:cNvPr>
            <p:cNvGrpSpPr/>
            <p:nvPr/>
          </p:nvGrpSpPr>
          <p:grpSpPr>
            <a:xfrm>
              <a:off x="6443080" y="3438127"/>
              <a:ext cx="216756" cy="396842"/>
              <a:chOff x="4141969" y="1252272"/>
              <a:chExt cx="361550" cy="906866"/>
            </a:xfrm>
          </p:grpSpPr>
          <p:sp>
            <p:nvSpPr>
              <p:cNvPr id="165" name="Полилиния: фигура 164">
                <a:extLst>
                  <a:ext uri="{FF2B5EF4-FFF2-40B4-BE49-F238E27FC236}">
                    <a16:creationId xmlns:a16="http://schemas.microsoft.com/office/drawing/2014/main" id="{E89199CD-AD43-44C5-8C08-CA3F2ED972E0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 dirty="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66" name="Полилиния: фигура 165">
                <a:extLst>
                  <a:ext uri="{FF2B5EF4-FFF2-40B4-BE49-F238E27FC236}">
                    <a16:creationId xmlns:a16="http://schemas.microsoft.com/office/drawing/2014/main" id="{732300FA-141A-4016-A597-AA96540CDA8C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05" name="Группа 104">
              <a:extLst>
                <a:ext uri="{FF2B5EF4-FFF2-40B4-BE49-F238E27FC236}">
                  <a16:creationId xmlns:a16="http://schemas.microsoft.com/office/drawing/2014/main" id="{FD57872A-E9C8-4994-AFD4-721F5E8023EC}"/>
                </a:ext>
              </a:extLst>
            </p:cNvPr>
            <p:cNvGrpSpPr/>
            <p:nvPr/>
          </p:nvGrpSpPr>
          <p:grpSpPr>
            <a:xfrm rot="5400000">
              <a:off x="6202350" y="3708138"/>
              <a:ext cx="216756" cy="396842"/>
              <a:chOff x="4141969" y="1252272"/>
              <a:chExt cx="361550" cy="906866"/>
            </a:xfrm>
          </p:grpSpPr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1248061C-0854-43CE-AD2B-CC07EC9BA195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DBF8FE74-9F8E-46CF-9059-9A78A5A7E327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08" name="Группа 107">
              <a:extLst>
                <a:ext uri="{FF2B5EF4-FFF2-40B4-BE49-F238E27FC236}">
                  <a16:creationId xmlns:a16="http://schemas.microsoft.com/office/drawing/2014/main" id="{89F44E14-A989-431D-A9F5-A4AB4B3FDF3D}"/>
                </a:ext>
              </a:extLst>
            </p:cNvPr>
            <p:cNvGrpSpPr/>
            <p:nvPr/>
          </p:nvGrpSpPr>
          <p:grpSpPr>
            <a:xfrm>
              <a:off x="5950931" y="3438127"/>
              <a:ext cx="216756" cy="396842"/>
              <a:chOff x="4141969" y="1252272"/>
              <a:chExt cx="361550" cy="906866"/>
            </a:xfrm>
          </p:grpSpPr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id="{5D92BC70-AC0B-4357-B298-A0DFCF486ED5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77C569F2-F6CE-4FDC-AE89-DDDD2FCEE26D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09" name="Группа 108">
              <a:extLst>
                <a:ext uri="{FF2B5EF4-FFF2-40B4-BE49-F238E27FC236}">
                  <a16:creationId xmlns:a16="http://schemas.microsoft.com/office/drawing/2014/main" id="{C0CE645E-94B4-4296-B36C-456A8B1D9118}"/>
                </a:ext>
              </a:extLst>
            </p:cNvPr>
            <p:cNvGrpSpPr/>
            <p:nvPr/>
          </p:nvGrpSpPr>
          <p:grpSpPr>
            <a:xfrm>
              <a:off x="6955384" y="3438127"/>
              <a:ext cx="216756" cy="396842"/>
              <a:chOff x="4141969" y="1252272"/>
              <a:chExt cx="361550" cy="906866"/>
            </a:xfrm>
          </p:grpSpPr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id="{1A2AD7B0-B47A-4BD1-9454-273B13B66FD3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id="{1B574252-C0CB-4576-8DE2-C7E216FC760F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10" name="Группа 109">
              <a:extLst>
                <a:ext uri="{FF2B5EF4-FFF2-40B4-BE49-F238E27FC236}">
                  <a16:creationId xmlns:a16="http://schemas.microsoft.com/office/drawing/2014/main" id="{9D264D06-94C2-43CE-A87F-B1E7583F5EBE}"/>
                </a:ext>
              </a:extLst>
            </p:cNvPr>
            <p:cNvGrpSpPr/>
            <p:nvPr/>
          </p:nvGrpSpPr>
          <p:grpSpPr>
            <a:xfrm>
              <a:off x="5945529" y="3964960"/>
              <a:ext cx="216756" cy="396842"/>
              <a:chOff x="4141969" y="1252272"/>
              <a:chExt cx="361550" cy="906866"/>
            </a:xfrm>
          </p:grpSpPr>
          <p:sp>
            <p:nvSpPr>
              <p:cNvPr id="153" name="Полилиния: фигура 152">
                <a:extLst>
                  <a:ext uri="{FF2B5EF4-FFF2-40B4-BE49-F238E27FC236}">
                    <a16:creationId xmlns:a16="http://schemas.microsoft.com/office/drawing/2014/main" id="{C54E5EEA-67E1-4B67-86E1-90624F7B4320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id="{26542578-A5CE-4CBE-8861-3002FFD616E9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11" name="Группа 110">
              <a:extLst>
                <a:ext uri="{FF2B5EF4-FFF2-40B4-BE49-F238E27FC236}">
                  <a16:creationId xmlns:a16="http://schemas.microsoft.com/office/drawing/2014/main" id="{1AEF7336-4796-4B58-92B3-1E4E51A504F9}"/>
                </a:ext>
              </a:extLst>
            </p:cNvPr>
            <p:cNvGrpSpPr/>
            <p:nvPr/>
          </p:nvGrpSpPr>
          <p:grpSpPr>
            <a:xfrm>
              <a:off x="6955384" y="3964960"/>
              <a:ext cx="216756" cy="396842"/>
              <a:chOff x="4141969" y="1252272"/>
              <a:chExt cx="361550" cy="906866"/>
            </a:xfrm>
          </p:grpSpPr>
          <p:sp>
            <p:nvSpPr>
              <p:cNvPr id="151" name="Полилиния: фигура 150">
                <a:extLst>
                  <a:ext uri="{FF2B5EF4-FFF2-40B4-BE49-F238E27FC236}">
                    <a16:creationId xmlns:a16="http://schemas.microsoft.com/office/drawing/2014/main" id="{FC8CBC89-FF3C-408F-A441-F0994E5CE03C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52" name="Полилиния: фигура 151">
                <a:extLst>
                  <a:ext uri="{FF2B5EF4-FFF2-40B4-BE49-F238E27FC236}">
                    <a16:creationId xmlns:a16="http://schemas.microsoft.com/office/drawing/2014/main" id="{5A3E0206-11BE-47D8-945F-BCB2D47DD11A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12" name="Группа 111">
              <a:extLst>
                <a:ext uri="{FF2B5EF4-FFF2-40B4-BE49-F238E27FC236}">
                  <a16:creationId xmlns:a16="http://schemas.microsoft.com/office/drawing/2014/main" id="{D124B970-B4C1-443B-9B86-123B4709915E}"/>
                </a:ext>
              </a:extLst>
            </p:cNvPr>
            <p:cNvGrpSpPr/>
            <p:nvPr/>
          </p:nvGrpSpPr>
          <p:grpSpPr>
            <a:xfrm rot="5400000">
              <a:off x="6706609" y="4220648"/>
              <a:ext cx="216756" cy="396842"/>
              <a:chOff x="4141969" y="1252272"/>
              <a:chExt cx="361550" cy="906866"/>
            </a:xfrm>
          </p:grpSpPr>
          <p:sp>
            <p:nvSpPr>
              <p:cNvPr id="149" name="Полилиния: фигура 148">
                <a:extLst>
                  <a:ext uri="{FF2B5EF4-FFF2-40B4-BE49-F238E27FC236}">
                    <a16:creationId xmlns:a16="http://schemas.microsoft.com/office/drawing/2014/main" id="{FC91BFA0-4378-4E79-A7E4-2D21404F5F4E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50" name="Полилиния: фигура 149">
                <a:extLst>
                  <a:ext uri="{FF2B5EF4-FFF2-40B4-BE49-F238E27FC236}">
                    <a16:creationId xmlns:a16="http://schemas.microsoft.com/office/drawing/2014/main" id="{937FE8A9-0557-4D26-BE80-4F46F9EE1DB9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113" name="Группа 112">
              <a:extLst>
                <a:ext uri="{FF2B5EF4-FFF2-40B4-BE49-F238E27FC236}">
                  <a16:creationId xmlns:a16="http://schemas.microsoft.com/office/drawing/2014/main" id="{32D4F40D-7889-4332-969C-3C5C660E30BC}"/>
                </a:ext>
              </a:extLst>
            </p:cNvPr>
            <p:cNvGrpSpPr/>
            <p:nvPr/>
          </p:nvGrpSpPr>
          <p:grpSpPr>
            <a:xfrm rot="5400000">
              <a:off x="6209058" y="4219949"/>
              <a:ext cx="216756" cy="396842"/>
              <a:chOff x="4141969" y="1252272"/>
              <a:chExt cx="361550" cy="906866"/>
            </a:xfrm>
          </p:grpSpPr>
          <p:sp>
            <p:nvSpPr>
              <p:cNvPr id="147" name="Полилиния: фигура 146">
                <a:extLst>
                  <a:ext uri="{FF2B5EF4-FFF2-40B4-BE49-F238E27FC236}">
                    <a16:creationId xmlns:a16="http://schemas.microsoft.com/office/drawing/2014/main" id="{742ECD59-3CEF-434A-BE0F-77D624DFB168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148" name="Полилиния: фигура 147">
                <a:extLst>
                  <a:ext uri="{FF2B5EF4-FFF2-40B4-BE49-F238E27FC236}">
                    <a16:creationId xmlns:a16="http://schemas.microsoft.com/office/drawing/2014/main" id="{2FBCA1C0-4510-4D0D-8B72-2BE0602D6D03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</p:grpSp>
      <p:sp>
        <p:nvSpPr>
          <p:cNvPr id="311" name="Прямоугольник 310">
            <a:extLst>
              <a:ext uri="{FF2B5EF4-FFF2-40B4-BE49-F238E27FC236}">
                <a16:creationId xmlns:a16="http://schemas.microsoft.com/office/drawing/2014/main" id="{AE49B91B-C95D-48BD-B27F-83E9D30B9D19}"/>
              </a:ext>
            </a:extLst>
          </p:cNvPr>
          <p:cNvSpPr/>
          <p:nvPr/>
        </p:nvSpPr>
        <p:spPr>
          <a:xfrm>
            <a:off x="8073844" y="5566249"/>
            <a:ext cx="1783629" cy="871277"/>
          </a:xfrm>
          <a:prstGeom prst="rect">
            <a:avLst/>
          </a:prstGeom>
          <a:solidFill>
            <a:srgbClr val="EBDC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N-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r>
              <a:rPr lang="en-US" sz="2000" dirty="0">
                <a:solidFill>
                  <a:schemeClr val="tx1"/>
                </a:solidFill>
              </a:rPr>
              <a:t> (negative)</a:t>
            </a:r>
            <a:endParaRPr lang="ru-RU" sz="2000" dirty="0">
              <a:solidFill>
                <a:schemeClr val="tx1"/>
              </a:solidFill>
            </a:endParaRPr>
          </a:p>
          <a:p>
            <a:pPr algn="ctr"/>
            <a:r>
              <a:rPr lang="ru-RU" sz="2000" dirty="0">
                <a:solidFill>
                  <a:schemeClr val="tx1"/>
                </a:solidFill>
              </a:rPr>
              <a:t>(донорные примеси)</a:t>
            </a:r>
          </a:p>
        </p:txBody>
      </p:sp>
      <p:sp>
        <p:nvSpPr>
          <p:cNvPr id="312" name="Прямоугольник 311">
            <a:extLst>
              <a:ext uri="{FF2B5EF4-FFF2-40B4-BE49-F238E27FC236}">
                <a16:creationId xmlns:a16="http://schemas.microsoft.com/office/drawing/2014/main" id="{3E557917-D075-4781-A24E-86C9A0F838EE}"/>
              </a:ext>
            </a:extLst>
          </p:cNvPr>
          <p:cNvSpPr/>
          <p:nvPr/>
        </p:nvSpPr>
        <p:spPr>
          <a:xfrm>
            <a:off x="9945098" y="5566249"/>
            <a:ext cx="1783629" cy="871277"/>
          </a:xfrm>
          <a:prstGeom prst="rect">
            <a:avLst/>
          </a:prstGeom>
          <a:solidFill>
            <a:srgbClr val="E9E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P-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r>
              <a:rPr lang="en-US" sz="2000" dirty="0">
                <a:solidFill>
                  <a:schemeClr val="tx1"/>
                </a:solidFill>
              </a:rPr>
              <a:t> (positive)</a:t>
            </a:r>
            <a:endParaRPr lang="ru-RU" sz="2000" dirty="0">
              <a:solidFill>
                <a:schemeClr val="tx1"/>
              </a:solidFill>
            </a:endParaRPr>
          </a:p>
          <a:p>
            <a:pPr algn="ctr"/>
            <a:r>
              <a:rPr lang="ru-RU" sz="2000" dirty="0">
                <a:solidFill>
                  <a:schemeClr val="tx1"/>
                </a:solidFill>
              </a:rPr>
              <a:t>(акцепторные примеси)</a:t>
            </a:r>
          </a:p>
        </p:txBody>
      </p:sp>
      <p:grpSp>
        <p:nvGrpSpPr>
          <p:cNvPr id="449" name="Группа 448">
            <a:extLst>
              <a:ext uri="{FF2B5EF4-FFF2-40B4-BE49-F238E27FC236}">
                <a16:creationId xmlns:a16="http://schemas.microsoft.com/office/drawing/2014/main" id="{578C112C-B48A-493F-9E68-D986DF5683A4}"/>
              </a:ext>
            </a:extLst>
          </p:cNvPr>
          <p:cNvGrpSpPr/>
          <p:nvPr/>
        </p:nvGrpSpPr>
        <p:grpSpPr>
          <a:xfrm>
            <a:off x="5723638" y="3082317"/>
            <a:ext cx="1697700" cy="1650920"/>
            <a:chOff x="5723638" y="3082317"/>
            <a:chExt cx="1697700" cy="165092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373" name="Овал 372">
              <a:extLst>
                <a:ext uri="{FF2B5EF4-FFF2-40B4-BE49-F238E27FC236}">
                  <a16:creationId xmlns:a16="http://schemas.microsoft.com/office/drawing/2014/main" id="{7DAA9A21-7226-458F-ACD2-EECDF11688CC}"/>
                </a:ext>
              </a:extLst>
            </p:cNvPr>
            <p:cNvSpPr/>
            <p:nvPr/>
          </p:nvSpPr>
          <p:spPr>
            <a:xfrm rot="16200000">
              <a:off x="5734950" y="4273858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74" name="Овал 373">
              <a:extLst>
                <a:ext uri="{FF2B5EF4-FFF2-40B4-BE49-F238E27FC236}">
                  <a16:creationId xmlns:a16="http://schemas.microsoft.com/office/drawing/2014/main" id="{AEF51FAA-8FD3-4894-B35D-819BA07B0C96}"/>
                </a:ext>
              </a:extLst>
            </p:cNvPr>
            <p:cNvSpPr/>
            <p:nvPr/>
          </p:nvSpPr>
          <p:spPr>
            <a:xfrm rot="16200000">
              <a:off x="5744523" y="448848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75" name="Овал 374">
              <a:extLst>
                <a:ext uri="{FF2B5EF4-FFF2-40B4-BE49-F238E27FC236}">
                  <a16:creationId xmlns:a16="http://schemas.microsoft.com/office/drawing/2014/main" id="{5C0B1AD3-0FF3-4FAA-B214-F4B24B870F64}"/>
                </a:ext>
              </a:extLst>
            </p:cNvPr>
            <p:cNvSpPr/>
            <p:nvPr/>
          </p:nvSpPr>
          <p:spPr>
            <a:xfrm rot="16200000">
              <a:off x="5723638" y="397245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76" name="Овал 375">
              <a:extLst>
                <a:ext uri="{FF2B5EF4-FFF2-40B4-BE49-F238E27FC236}">
                  <a16:creationId xmlns:a16="http://schemas.microsoft.com/office/drawing/2014/main" id="{25A28DD9-341C-4F22-B4DD-F001EEE9D69F}"/>
                </a:ext>
              </a:extLst>
            </p:cNvPr>
            <p:cNvSpPr/>
            <p:nvPr/>
          </p:nvSpPr>
          <p:spPr>
            <a:xfrm rot="16200000">
              <a:off x="5723638" y="3762958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77" name="Овал 376">
              <a:extLst>
                <a:ext uri="{FF2B5EF4-FFF2-40B4-BE49-F238E27FC236}">
                  <a16:creationId xmlns:a16="http://schemas.microsoft.com/office/drawing/2014/main" id="{5A471BDA-A2C6-4CA4-B9B8-92922F6A4394}"/>
                </a:ext>
              </a:extLst>
            </p:cNvPr>
            <p:cNvSpPr/>
            <p:nvPr/>
          </p:nvSpPr>
          <p:spPr>
            <a:xfrm rot="16200000">
              <a:off x="5742856" y="346299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78" name="Овал 377">
              <a:extLst>
                <a:ext uri="{FF2B5EF4-FFF2-40B4-BE49-F238E27FC236}">
                  <a16:creationId xmlns:a16="http://schemas.microsoft.com/office/drawing/2014/main" id="{679D51D4-1928-4B50-BB93-79B1566FE0D2}"/>
                </a:ext>
              </a:extLst>
            </p:cNvPr>
            <p:cNvSpPr/>
            <p:nvPr/>
          </p:nvSpPr>
          <p:spPr>
            <a:xfrm rot="16200000">
              <a:off x="5742856" y="324925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79" name="Овал 378">
              <a:extLst>
                <a:ext uri="{FF2B5EF4-FFF2-40B4-BE49-F238E27FC236}">
                  <a16:creationId xmlns:a16="http://schemas.microsoft.com/office/drawing/2014/main" id="{2A81F76A-C138-4F5F-B579-C85831081764}"/>
                </a:ext>
              </a:extLst>
            </p:cNvPr>
            <p:cNvSpPr/>
            <p:nvPr/>
          </p:nvSpPr>
          <p:spPr>
            <a:xfrm rot="5400000">
              <a:off x="7356026" y="3438056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0" name="Овал 379">
              <a:extLst>
                <a:ext uri="{FF2B5EF4-FFF2-40B4-BE49-F238E27FC236}">
                  <a16:creationId xmlns:a16="http://schemas.microsoft.com/office/drawing/2014/main" id="{B7DD9C9E-B62A-427A-849B-BABC6948C274}"/>
                </a:ext>
              </a:extLst>
            </p:cNvPr>
            <p:cNvSpPr/>
            <p:nvPr/>
          </p:nvSpPr>
          <p:spPr>
            <a:xfrm rot="5400000">
              <a:off x="7346453" y="322850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1" name="Овал 380">
              <a:extLst>
                <a:ext uri="{FF2B5EF4-FFF2-40B4-BE49-F238E27FC236}">
                  <a16:creationId xmlns:a16="http://schemas.microsoft.com/office/drawing/2014/main" id="{FCCF3728-0B64-409D-B1C8-90BCE2CE22AB}"/>
                </a:ext>
              </a:extLst>
            </p:cNvPr>
            <p:cNvSpPr/>
            <p:nvPr/>
          </p:nvSpPr>
          <p:spPr>
            <a:xfrm rot="5400000">
              <a:off x="7367338" y="374453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2" name="Овал 381">
              <a:extLst>
                <a:ext uri="{FF2B5EF4-FFF2-40B4-BE49-F238E27FC236}">
                  <a16:creationId xmlns:a16="http://schemas.microsoft.com/office/drawing/2014/main" id="{95A31C25-3A8C-4022-829E-B339596157C3}"/>
                </a:ext>
              </a:extLst>
            </p:cNvPr>
            <p:cNvSpPr/>
            <p:nvPr/>
          </p:nvSpPr>
          <p:spPr>
            <a:xfrm rot="5400000">
              <a:off x="7367338" y="3954036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3" name="Овал 382">
              <a:extLst>
                <a:ext uri="{FF2B5EF4-FFF2-40B4-BE49-F238E27FC236}">
                  <a16:creationId xmlns:a16="http://schemas.microsoft.com/office/drawing/2014/main" id="{0C4ABEA6-97D3-4F23-9C8E-43464F578566}"/>
                </a:ext>
              </a:extLst>
            </p:cNvPr>
            <p:cNvSpPr/>
            <p:nvPr/>
          </p:nvSpPr>
          <p:spPr>
            <a:xfrm rot="5400000">
              <a:off x="7348120" y="426416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4" name="Овал 383">
              <a:extLst>
                <a:ext uri="{FF2B5EF4-FFF2-40B4-BE49-F238E27FC236}">
                  <a16:creationId xmlns:a16="http://schemas.microsoft.com/office/drawing/2014/main" id="{8B0AD6B0-4CEF-43EC-9757-5D9255975703}"/>
                </a:ext>
              </a:extLst>
            </p:cNvPr>
            <p:cNvSpPr/>
            <p:nvPr/>
          </p:nvSpPr>
          <p:spPr>
            <a:xfrm rot="5400000">
              <a:off x="7348120" y="447790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5" name="Овал 384">
              <a:extLst>
                <a:ext uri="{FF2B5EF4-FFF2-40B4-BE49-F238E27FC236}">
                  <a16:creationId xmlns:a16="http://schemas.microsoft.com/office/drawing/2014/main" id="{CE53A45E-51D7-4F16-9201-DF81093151F4}"/>
                </a:ext>
              </a:extLst>
            </p:cNvPr>
            <p:cNvSpPr/>
            <p:nvPr/>
          </p:nvSpPr>
          <p:spPr>
            <a:xfrm>
              <a:off x="6269121" y="323084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6" name="Овал 385">
              <a:extLst>
                <a:ext uri="{FF2B5EF4-FFF2-40B4-BE49-F238E27FC236}">
                  <a16:creationId xmlns:a16="http://schemas.microsoft.com/office/drawing/2014/main" id="{3F1B7A35-D9DF-49BF-93D1-61215AD24465}"/>
                </a:ext>
              </a:extLst>
            </p:cNvPr>
            <p:cNvSpPr/>
            <p:nvPr/>
          </p:nvSpPr>
          <p:spPr>
            <a:xfrm>
              <a:off x="6785470" y="322648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7" name="Овал 386">
              <a:extLst>
                <a:ext uri="{FF2B5EF4-FFF2-40B4-BE49-F238E27FC236}">
                  <a16:creationId xmlns:a16="http://schemas.microsoft.com/office/drawing/2014/main" id="{AD11C112-40E1-4D68-8E62-4F00BEDC7CEB}"/>
                </a:ext>
              </a:extLst>
            </p:cNvPr>
            <p:cNvSpPr/>
            <p:nvPr/>
          </p:nvSpPr>
          <p:spPr>
            <a:xfrm>
              <a:off x="6115122" y="309183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8" name="Овал 387">
              <a:extLst>
                <a:ext uri="{FF2B5EF4-FFF2-40B4-BE49-F238E27FC236}">
                  <a16:creationId xmlns:a16="http://schemas.microsoft.com/office/drawing/2014/main" id="{86F67824-30AC-4F6C-945C-6343CCAF0E3B}"/>
                </a:ext>
              </a:extLst>
            </p:cNvPr>
            <p:cNvSpPr/>
            <p:nvPr/>
          </p:nvSpPr>
          <p:spPr>
            <a:xfrm>
              <a:off x="5905103" y="310138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89" name="Овал 388">
              <a:extLst>
                <a:ext uri="{FF2B5EF4-FFF2-40B4-BE49-F238E27FC236}">
                  <a16:creationId xmlns:a16="http://schemas.microsoft.com/office/drawing/2014/main" id="{ACA10150-D1A7-4A8F-B2CE-A71DA0877D55}"/>
                </a:ext>
              </a:extLst>
            </p:cNvPr>
            <p:cNvSpPr/>
            <p:nvPr/>
          </p:nvSpPr>
          <p:spPr>
            <a:xfrm>
              <a:off x="6419744" y="308231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0" name="Овал 389">
              <a:extLst>
                <a:ext uri="{FF2B5EF4-FFF2-40B4-BE49-F238E27FC236}">
                  <a16:creationId xmlns:a16="http://schemas.microsoft.com/office/drawing/2014/main" id="{F3F12E4B-B324-46FD-9095-B95FE415000F}"/>
                </a:ext>
              </a:extLst>
            </p:cNvPr>
            <p:cNvSpPr/>
            <p:nvPr/>
          </p:nvSpPr>
          <p:spPr>
            <a:xfrm>
              <a:off x="6629713" y="308231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1" name="Овал 390">
              <a:extLst>
                <a:ext uri="{FF2B5EF4-FFF2-40B4-BE49-F238E27FC236}">
                  <a16:creationId xmlns:a16="http://schemas.microsoft.com/office/drawing/2014/main" id="{DB43DB0B-82E9-4E83-82AF-E93FDB5A0080}"/>
                </a:ext>
              </a:extLst>
            </p:cNvPr>
            <p:cNvSpPr/>
            <p:nvPr/>
          </p:nvSpPr>
          <p:spPr>
            <a:xfrm>
              <a:off x="6925261" y="309641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2" name="Овал 391">
              <a:extLst>
                <a:ext uri="{FF2B5EF4-FFF2-40B4-BE49-F238E27FC236}">
                  <a16:creationId xmlns:a16="http://schemas.microsoft.com/office/drawing/2014/main" id="{B9CA48C1-88FB-4B4A-A8F6-C5CAEA598FD2}"/>
                </a:ext>
              </a:extLst>
            </p:cNvPr>
            <p:cNvSpPr/>
            <p:nvPr/>
          </p:nvSpPr>
          <p:spPr>
            <a:xfrm>
              <a:off x="7139483" y="309641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3" name="Овал 392">
              <a:extLst>
                <a:ext uri="{FF2B5EF4-FFF2-40B4-BE49-F238E27FC236}">
                  <a16:creationId xmlns:a16="http://schemas.microsoft.com/office/drawing/2014/main" id="{9A53ADB2-47F5-4B9F-BD10-A89099308212}"/>
                </a:ext>
              </a:extLst>
            </p:cNvPr>
            <p:cNvSpPr/>
            <p:nvPr/>
          </p:nvSpPr>
          <p:spPr>
            <a:xfrm rot="10800000">
              <a:off x="6936129" y="466795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4" name="Овал 393">
              <a:extLst>
                <a:ext uri="{FF2B5EF4-FFF2-40B4-BE49-F238E27FC236}">
                  <a16:creationId xmlns:a16="http://schemas.microsoft.com/office/drawing/2014/main" id="{B6E97266-3A38-4097-A2E4-EFFB09AAAB36}"/>
                </a:ext>
              </a:extLst>
            </p:cNvPr>
            <p:cNvSpPr/>
            <p:nvPr/>
          </p:nvSpPr>
          <p:spPr>
            <a:xfrm rot="10800000">
              <a:off x="7151228" y="465839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5" name="Овал 394">
              <a:extLst>
                <a:ext uri="{FF2B5EF4-FFF2-40B4-BE49-F238E27FC236}">
                  <a16:creationId xmlns:a16="http://schemas.microsoft.com/office/drawing/2014/main" id="{6BBA53E3-278D-49DA-AC49-42D44A001EE6}"/>
                </a:ext>
              </a:extLst>
            </p:cNvPr>
            <p:cNvSpPr/>
            <p:nvPr/>
          </p:nvSpPr>
          <p:spPr>
            <a:xfrm rot="10800000">
              <a:off x="6634035" y="467923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6" name="Овал 395">
              <a:extLst>
                <a:ext uri="{FF2B5EF4-FFF2-40B4-BE49-F238E27FC236}">
                  <a16:creationId xmlns:a16="http://schemas.microsoft.com/office/drawing/2014/main" id="{0FE6D3A2-F614-40D9-B3AE-4195802D17D7}"/>
                </a:ext>
              </a:extLst>
            </p:cNvPr>
            <p:cNvSpPr/>
            <p:nvPr/>
          </p:nvSpPr>
          <p:spPr>
            <a:xfrm rot="10800000">
              <a:off x="6418986" y="467923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7" name="Овал 396">
              <a:extLst>
                <a:ext uri="{FF2B5EF4-FFF2-40B4-BE49-F238E27FC236}">
                  <a16:creationId xmlns:a16="http://schemas.microsoft.com/office/drawing/2014/main" id="{5156C053-707B-40A9-A059-76FCA8B93D8D}"/>
                </a:ext>
              </a:extLst>
            </p:cNvPr>
            <p:cNvSpPr/>
            <p:nvPr/>
          </p:nvSpPr>
          <p:spPr>
            <a:xfrm rot="10800000">
              <a:off x="6123438" y="466006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8" name="Овал 397">
              <a:extLst>
                <a:ext uri="{FF2B5EF4-FFF2-40B4-BE49-F238E27FC236}">
                  <a16:creationId xmlns:a16="http://schemas.microsoft.com/office/drawing/2014/main" id="{AB8B33A6-ED20-4BEC-BF75-D1BF9E7BB2AC}"/>
                </a:ext>
              </a:extLst>
            </p:cNvPr>
            <p:cNvSpPr/>
            <p:nvPr/>
          </p:nvSpPr>
          <p:spPr>
            <a:xfrm rot="10800000">
              <a:off x="5909216" y="466006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399" name="Овал 398">
              <a:extLst>
                <a:ext uri="{FF2B5EF4-FFF2-40B4-BE49-F238E27FC236}">
                  <a16:creationId xmlns:a16="http://schemas.microsoft.com/office/drawing/2014/main" id="{A73C85C4-AD3E-4D63-BD15-35A55BB4B66A}"/>
                </a:ext>
              </a:extLst>
            </p:cNvPr>
            <p:cNvSpPr/>
            <p:nvPr/>
          </p:nvSpPr>
          <p:spPr>
            <a:xfrm>
              <a:off x="6271020" y="345048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0" name="Овал 399">
              <a:extLst>
                <a:ext uri="{FF2B5EF4-FFF2-40B4-BE49-F238E27FC236}">
                  <a16:creationId xmlns:a16="http://schemas.microsoft.com/office/drawing/2014/main" id="{09C94F9A-C856-4341-874F-582A427C1491}"/>
                </a:ext>
              </a:extLst>
            </p:cNvPr>
            <p:cNvSpPr/>
            <p:nvPr/>
          </p:nvSpPr>
          <p:spPr>
            <a:xfrm>
              <a:off x="6135290" y="359756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1" name="Овал 400">
              <a:extLst>
                <a:ext uri="{FF2B5EF4-FFF2-40B4-BE49-F238E27FC236}">
                  <a16:creationId xmlns:a16="http://schemas.microsoft.com/office/drawing/2014/main" id="{C2A218D4-41ED-42D4-984A-10AA36CEA065}"/>
                </a:ext>
              </a:extLst>
            </p:cNvPr>
            <p:cNvSpPr/>
            <p:nvPr/>
          </p:nvSpPr>
          <p:spPr>
            <a:xfrm>
              <a:off x="5920191" y="3607113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2" name="Овал 401">
              <a:extLst>
                <a:ext uri="{FF2B5EF4-FFF2-40B4-BE49-F238E27FC236}">
                  <a16:creationId xmlns:a16="http://schemas.microsoft.com/office/drawing/2014/main" id="{838A20CF-2667-4B83-82D0-F4BDE4440D95}"/>
                </a:ext>
              </a:extLst>
            </p:cNvPr>
            <p:cNvSpPr/>
            <p:nvPr/>
          </p:nvSpPr>
          <p:spPr>
            <a:xfrm>
              <a:off x="6414524" y="358627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3" name="Овал 402">
              <a:extLst>
                <a:ext uri="{FF2B5EF4-FFF2-40B4-BE49-F238E27FC236}">
                  <a16:creationId xmlns:a16="http://schemas.microsoft.com/office/drawing/2014/main" id="{B810A0EC-2FC0-4965-942D-708A0F134B3A}"/>
                </a:ext>
              </a:extLst>
            </p:cNvPr>
            <p:cNvSpPr/>
            <p:nvPr/>
          </p:nvSpPr>
          <p:spPr>
            <a:xfrm>
              <a:off x="6275816" y="376431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4" name="Овал 403">
              <a:extLst>
                <a:ext uri="{FF2B5EF4-FFF2-40B4-BE49-F238E27FC236}">
                  <a16:creationId xmlns:a16="http://schemas.microsoft.com/office/drawing/2014/main" id="{FFBF609E-87B2-48CB-9392-391B48DE1020}"/>
                </a:ext>
              </a:extLst>
            </p:cNvPr>
            <p:cNvSpPr/>
            <p:nvPr/>
          </p:nvSpPr>
          <p:spPr>
            <a:xfrm>
              <a:off x="6271020" y="3967301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5" name="Овал 404">
              <a:extLst>
                <a:ext uri="{FF2B5EF4-FFF2-40B4-BE49-F238E27FC236}">
                  <a16:creationId xmlns:a16="http://schemas.microsoft.com/office/drawing/2014/main" id="{EEE5E562-F772-4EC2-B5A3-BF59B1C4891E}"/>
                </a:ext>
              </a:extLst>
            </p:cNvPr>
            <p:cNvSpPr/>
            <p:nvPr/>
          </p:nvSpPr>
          <p:spPr>
            <a:xfrm>
              <a:off x="6624493" y="358627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6" name="Овал 405">
              <a:extLst>
                <a:ext uri="{FF2B5EF4-FFF2-40B4-BE49-F238E27FC236}">
                  <a16:creationId xmlns:a16="http://schemas.microsoft.com/office/drawing/2014/main" id="{52290E91-0114-4E3F-AC68-804C6B93199D}"/>
                </a:ext>
              </a:extLst>
            </p:cNvPr>
            <p:cNvSpPr/>
            <p:nvPr/>
          </p:nvSpPr>
          <p:spPr>
            <a:xfrm>
              <a:off x="6923794" y="413862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7" name="Овал 406">
              <a:extLst>
                <a:ext uri="{FF2B5EF4-FFF2-40B4-BE49-F238E27FC236}">
                  <a16:creationId xmlns:a16="http://schemas.microsoft.com/office/drawing/2014/main" id="{252866B4-336F-42EC-ABD8-141924FD2848}"/>
                </a:ext>
              </a:extLst>
            </p:cNvPr>
            <p:cNvSpPr/>
            <p:nvPr/>
          </p:nvSpPr>
          <p:spPr>
            <a:xfrm>
              <a:off x="6792095" y="344032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8" name="Овал 407">
              <a:extLst>
                <a:ext uri="{FF2B5EF4-FFF2-40B4-BE49-F238E27FC236}">
                  <a16:creationId xmlns:a16="http://schemas.microsoft.com/office/drawing/2014/main" id="{C56D96D5-2328-4651-AE2A-C9810AB2BB80}"/>
                </a:ext>
              </a:extLst>
            </p:cNvPr>
            <p:cNvSpPr/>
            <p:nvPr/>
          </p:nvSpPr>
          <p:spPr>
            <a:xfrm>
              <a:off x="6920041" y="360545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09" name="Овал 408">
              <a:extLst>
                <a:ext uri="{FF2B5EF4-FFF2-40B4-BE49-F238E27FC236}">
                  <a16:creationId xmlns:a16="http://schemas.microsoft.com/office/drawing/2014/main" id="{75463EDD-BBF6-47F2-9BB1-E0E30A3EC628}"/>
                </a:ext>
              </a:extLst>
            </p:cNvPr>
            <p:cNvSpPr/>
            <p:nvPr/>
          </p:nvSpPr>
          <p:spPr>
            <a:xfrm>
              <a:off x="7134263" y="360545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0" name="Овал 409">
              <a:extLst>
                <a:ext uri="{FF2B5EF4-FFF2-40B4-BE49-F238E27FC236}">
                  <a16:creationId xmlns:a16="http://schemas.microsoft.com/office/drawing/2014/main" id="{F976D59B-F91E-4C40-8506-F28AD2402507}"/>
                </a:ext>
              </a:extLst>
            </p:cNvPr>
            <p:cNvSpPr/>
            <p:nvPr/>
          </p:nvSpPr>
          <p:spPr>
            <a:xfrm>
              <a:off x="5915521" y="412945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1" name="Овал 410">
              <a:extLst>
                <a:ext uri="{FF2B5EF4-FFF2-40B4-BE49-F238E27FC236}">
                  <a16:creationId xmlns:a16="http://schemas.microsoft.com/office/drawing/2014/main" id="{FC307967-8C90-46B5-842D-9DD95853FD76}"/>
                </a:ext>
              </a:extLst>
            </p:cNvPr>
            <p:cNvSpPr/>
            <p:nvPr/>
          </p:nvSpPr>
          <p:spPr>
            <a:xfrm>
              <a:off x="6132452" y="412945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2" name="Овал 411">
              <a:extLst>
                <a:ext uri="{FF2B5EF4-FFF2-40B4-BE49-F238E27FC236}">
                  <a16:creationId xmlns:a16="http://schemas.microsoft.com/office/drawing/2014/main" id="{75F80A09-E0C7-4C88-8A57-F85910C4801E}"/>
                </a:ext>
              </a:extLst>
            </p:cNvPr>
            <p:cNvSpPr/>
            <p:nvPr/>
          </p:nvSpPr>
          <p:spPr>
            <a:xfrm>
              <a:off x="6415040" y="4121666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3" name="Овал 412">
              <a:extLst>
                <a:ext uri="{FF2B5EF4-FFF2-40B4-BE49-F238E27FC236}">
                  <a16:creationId xmlns:a16="http://schemas.microsoft.com/office/drawing/2014/main" id="{4183448D-1760-4791-9C9C-70E1DCCD405E}"/>
                </a:ext>
              </a:extLst>
            </p:cNvPr>
            <p:cNvSpPr/>
            <p:nvPr/>
          </p:nvSpPr>
          <p:spPr>
            <a:xfrm>
              <a:off x="6630419" y="412167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4" name="Овал 413">
              <a:extLst>
                <a:ext uri="{FF2B5EF4-FFF2-40B4-BE49-F238E27FC236}">
                  <a16:creationId xmlns:a16="http://schemas.microsoft.com/office/drawing/2014/main" id="{9A9D0918-AB1F-48EC-9CCE-BA0397B1EE4A}"/>
                </a:ext>
              </a:extLst>
            </p:cNvPr>
            <p:cNvSpPr/>
            <p:nvPr/>
          </p:nvSpPr>
          <p:spPr>
            <a:xfrm>
              <a:off x="7137879" y="412789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5" name="Овал 414">
              <a:extLst>
                <a:ext uri="{FF2B5EF4-FFF2-40B4-BE49-F238E27FC236}">
                  <a16:creationId xmlns:a16="http://schemas.microsoft.com/office/drawing/2014/main" id="{EBB6E5BE-771C-43F6-B743-6EA96B1C1F2E}"/>
                </a:ext>
              </a:extLst>
            </p:cNvPr>
            <p:cNvSpPr/>
            <p:nvPr/>
          </p:nvSpPr>
          <p:spPr>
            <a:xfrm>
              <a:off x="6789930" y="376648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6" name="Овал 415">
              <a:extLst>
                <a:ext uri="{FF2B5EF4-FFF2-40B4-BE49-F238E27FC236}">
                  <a16:creationId xmlns:a16="http://schemas.microsoft.com/office/drawing/2014/main" id="{CDC3B99F-CAF0-45DF-B68F-64605F1E0360}"/>
                </a:ext>
              </a:extLst>
            </p:cNvPr>
            <p:cNvSpPr/>
            <p:nvPr/>
          </p:nvSpPr>
          <p:spPr>
            <a:xfrm>
              <a:off x="6789929" y="396966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7" name="Овал 416">
              <a:extLst>
                <a:ext uri="{FF2B5EF4-FFF2-40B4-BE49-F238E27FC236}">
                  <a16:creationId xmlns:a16="http://schemas.microsoft.com/office/drawing/2014/main" id="{9E7B3087-FFC6-4E62-A3D0-EA9C317CFC90}"/>
                </a:ext>
              </a:extLst>
            </p:cNvPr>
            <p:cNvSpPr/>
            <p:nvPr/>
          </p:nvSpPr>
          <p:spPr>
            <a:xfrm>
              <a:off x="6791997" y="449814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8" name="Овал 417">
              <a:extLst>
                <a:ext uri="{FF2B5EF4-FFF2-40B4-BE49-F238E27FC236}">
                  <a16:creationId xmlns:a16="http://schemas.microsoft.com/office/drawing/2014/main" id="{C12DF48A-3E43-4262-B69F-7688FEAF58A6}"/>
                </a:ext>
              </a:extLst>
            </p:cNvPr>
            <p:cNvSpPr/>
            <p:nvPr/>
          </p:nvSpPr>
          <p:spPr>
            <a:xfrm>
              <a:off x="6785470" y="428335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19" name="Овал 418">
              <a:extLst>
                <a:ext uri="{FF2B5EF4-FFF2-40B4-BE49-F238E27FC236}">
                  <a16:creationId xmlns:a16="http://schemas.microsoft.com/office/drawing/2014/main" id="{A423F69A-D78E-4D8B-81DE-27D55F33102A}"/>
                </a:ext>
              </a:extLst>
            </p:cNvPr>
            <p:cNvSpPr/>
            <p:nvPr/>
          </p:nvSpPr>
          <p:spPr>
            <a:xfrm>
              <a:off x="6280131" y="4493963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20" name="Овал 419">
              <a:extLst>
                <a:ext uri="{FF2B5EF4-FFF2-40B4-BE49-F238E27FC236}">
                  <a16:creationId xmlns:a16="http://schemas.microsoft.com/office/drawing/2014/main" id="{CFB46691-72D5-4558-8399-C680C19BB8FF}"/>
                </a:ext>
              </a:extLst>
            </p:cNvPr>
            <p:cNvSpPr/>
            <p:nvPr/>
          </p:nvSpPr>
          <p:spPr>
            <a:xfrm>
              <a:off x="6285820" y="427241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73" name="Группа 472">
            <a:extLst>
              <a:ext uri="{FF2B5EF4-FFF2-40B4-BE49-F238E27FC236}">
                <a16:creationId xmlns:a16="http://schemas.microsoft.com/office/drawing/2014/main" id="{31AA57F3-9D22-45BF-B589-17A107FE7FC7}"/>
              </a:ext>
            </a:extLst>
          </p:cNvPr>
          <p:cNvGrpSpPr/>
          <p:nvPr/>
        </p:nvGrpSpPr>
        <p:grpSpPr>
          <a:xfrm>
            <a:off x="5901511" y="3231706"/>
            <a:ext cx="1311891" cy="1322907"/>
            <a:chOff x="6216292" y="3567750"/>
            <a:chExt cx="1311891" cy="1322907"/>
          </a:xfrm>
          <a:solidFill>
            <a:srgbClr val="7398B1"/>
          </a:solidFill>
        </p:grpSpPr>
        <p:sp>
          <p:nvSpPr>
            <p:cNvPr id="474" name="Овал 473">
              <a:extLst>
                <a:ext uri="{FF2B5EF4-FFF2-40B4-BE49-F238E27FC236}">
                  <a16:creationId xmlns:a16="http://schemas.microsoft.com/office/drawing/2014/main" id="{FC4280C8-E22A-405B-B9C0-F06AC2D4ACCE}"/>
                </a:ext>
              </a:extLst>
            </p:cNvPr>
            <p:cNvSpPr/>
            <p:nvPr/>
          </p:nvSpPr>
          <p:spPr>
            <a:xfrm>
              <a:off x="7257095" y="4106345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75" name="Овал 474">
              <a:extLst>
                <a:ext uri="{FF2B5EF4-FFF2-40B4-BE49-F238E27FC236}">
                  <a16:creationId xmlns:a16="http://schemas.microsoft.com/office/drawing/2014/main" id="{1EFE1DE3-AA7A-42D8-AC37-C5F0B1E5E48C}"/>
                </a:ext>
              </a:extLst>
            </p:cNvPr>
            <p:cNvSpPr/>
            <p:nvPr/>
          </p:nvSpPr>
          <p:spPr>
            <a:xfrm>
              <a:off x="7256997" y="4617328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76" name="Овал 475">
              <a:extLst>
                <a:ext uri="{FF2B5EF4-FFF2-40B4-BE49-F238E27FC236}">
                  <a16:creationId xmlns:a16="http://schemas.microsoft.com/office/drawing/2014/main" id="{80C0C853-8FFB-4D37-8AC0-7A0D2C7CAEF4}"/>
                </a:ext>
              </a:extLst>
            </p:cNvPr>
            <p:cNvSpPr/>
            <p:nvPr/>
          </p:nvSpPr>
          <p:spPr>
            <a:xfrm>
              <a:off x="6737124" y="4619569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77" name="Овал 476">
              <a:extLst>
                <a:ext uri="{FF2B5EF4-FFF2-40B4-BE49-F238E27FC236}">
                  <a16:creationId xmlns:a16="http://schemas.microsoft.com/office/drawing/2014/main" id="{78BA91A2-4BFE-4AEE-9395-A30D5691929C}"/>
                </a:ext>
              </a:extLst>
            </p:cNvPr>
            <p:cNvSpPr/>
            <p:nvPr/>
          </p:nvSpPr>
          <p:spPr>
            <a:xfrm>
              <a:off x="6216292" y="4617328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78" name="Овал 477">
              <a:extLst>
                <a:ext uri="{FF2B5EF4-FFF2-40B4-BE49-F238E27FC236}">
                  <a16:creationId xmlns:a16="http://schemas.microsoft.com/office/drawing/2014/main" id="{A252AB03-8625-4E4F-B0CE-FB2EE1677320}"/>
                </a:ext>
              </a:extLst>
            </p:cNvPr>
            <p:cNvSpPr/>
            <p:nvPr/>
          </p:nvSpPr>
          <p:spPr>
            <a:xfrm>
              <a:off x="6216899" y="4109926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79" name="Овал 478">
              <a:extLst>
                <a:ext uri="{FF2B5EF4-FFF2-40B4-BE49-F238E27FC236}">
                  <a16:creationId xmlns:a16="http://schemas.microsoft.com/office/drawing/2014/main" id="{8D4AFAF2-F687-4777-BA47-35CF0580F035}"/>
                </a:ext>
              </a:extLst>
            </p:cNvPr>
            <p:cNvSpPr/>
            <p:nvPr/>
          </p:nvSpPr>
          <p:spPr>
            <a:xfrm>
              <a:off x="6730417" y="3568781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80" name="Овал 479">
              <a:extLst>
                <a:ext uri="{FF2B5EF4-FFF2-40B4-BE49-F238E27FC236}">
                  <a16:creationId xmlns:a16="http://schemas.microsoft.com/office/drawing/2014/main" id="{AC5788AF-8780-4851-B53D-4B7138F76D9B}"/>
                </a:ext>
              </a:extLst>
            </p:cNvPr>
            <p:cNvSpPr/>
            <p:nvPr/>
          </p:nvSpPr>
          <p:spPr>
            <a:xfrm>
              <a:off x="7256527" y="3567750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81" name="Овал 480">
              <a:extLst>
                <a:ext uri="{FF2B5EF4-FFF2-40B4-BE49-F238E27FC236}">
                  <a16:creationId xmlns:a16="http://schemas.microsoft.com/office/drawing/2014/main" id="{8EE6BE36-DCD4-4504-A5A5-4FB632F60093}"/>
                </a:ext>
              </a:extLst>
            </p:cNvPr>
            <p:cNvSpPr/>
            <p:nvPr/>
          </p:nvSpPr>
          <p:spPr>
            <a:xfrm>
              <a:off x="6218113" y="3567750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482" name="Овал 481">
              <a:extLst>
                <a:ext uri="{FF2B5EF4-FFF2-40B4-BE49-F238E27FC236}">
                  <a16:creationId xmlns:a16="http://schemas.microsoft.com/office/drawing/2014/main" id="{D96DDF84-CDAD-46D9-AFC8-D5C511BAB03D}"/>
                </a:ext>
              </a:extLst>
            </p:cNvPr>
            <p:cNvSpPr/>
            <p:nvPr/>
          </p:nvSpPr>
          <p:spPr>
            <a:xfrm>
              <a:off x="6730417" y="4107758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483" name="Группа 482">
            <a:extLst>
              <a:ext uri="{FF2B5EF4-FFF2-40B4-BE49-F238E27FC236}">
                <a16:creationId xmlns:a16="http://schemas.microsoft.com/office/drawing/2014/main" id="{2643BF4C-6194-4766-AFEF-1A3FE4004846}"/>
              </a:ext>
            </a:extLst>
          </p:cNvPr>
          <p:cNvGrpSpPr/>
          <p:nvPr/>
        </p:nvGrpSpPr>
        <p:grpSpPr>
          <a:xfrm>
            <a:off x="7872798" y="2910778"/>
            <a:ext cx="1987843" cy="1949017"/>
            <a:chOff x="5573487" y="2927942"/>
            <a:chExt cx="1987843" cy="1949017"/>
          </a:xfrm>
        </p:grpSpPr>
        <p:grpSp>
          <p:nvGrpSpPr>
            <p:cNvPr id="484" name="Группа 483">
              <a:extLst>
                <a:ext uri="{FF2B5EF4-FFF2-40B4-BE49-F238E27FC236}">
                  <a16:creationId xmlns:a16="http://schemas.microsoft.com/office/drawing/2014/main" id="{2D1CBF3F-13D9-4519-A3A1-35BADEB8F915}"/>
                </a:ext>
              </a:extLst>
            </p:cNvPr>
            <p:cNvGrpSpPr/>
            <p:nvPr/>
          </p:nvGrpSpPr>
          <p:grpSpPr>
            <a:xfrm rot="16200000">
              <a:off x="5663530" y="4208733"/>
              <a:ext cx="216756" cy="396842"/>
              <a:chOff x="4141969" y="1252272"/>
              <a:chExt cx="361550" cy="906866"/>
            </a:xfrm>
          </p:grpSpPr>
          <p:sp>
            <p:nvSpPr>
              <p:cNvPr id="564" name="Полилиния: фигура 563">
                <a:extLst>
                  <a:ext uri="{FF2B5EF4-FFF2-40B4-BE49-F238E27FC236}">
                    <a16:creationId xmlns:a16="http://schemas.microsoft.com/office/drawing/2014/main" id="{12F2A0E6-57D6-47EC-A0D4-C86C7C0080FB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65" name="Полилиния: фигура 564">
                <a:extLst>
                  <a:ext uri="{FF2B5EF4-FFF2-40B4-BE49-F238E27FC236}">
                    <a16:creationId xmlns:a16="http://schemas.microsoft.com/office/drawing/2014/main" id="{B3A81D5F-BB05-4C5A-9DF3-9B1E8D04E2F6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85" name="Группа 484">
              <a:extLst>
                <a:ext uri="{FF2B5EF4-FFF2-40B4-BE49-F238E27FC236}">
                  <a16:creationId xmlns:a16="http://schemas.microsoft.com/office/drawing/2014/main" id="{0DEBD5D0-5B08-44DD-8B12-6C7E1D4BB921}"/>
                </a:ext>
              </a:extLst>
            </p:cNvPr>
            <p:cNvGrpSpPr/>
            <p:nvPr/>
          </p:nvGrpSpPr>
          <p:grpSpPr>
            <a:xfrm rot="16200000">
              <a:off x="5664386" y="3692378"/>
              <a:ext cx="216756" cy="396842"/>
              <a:chOff x="4141969" y="1252272"/>
              <a:chExt cx="361550" cy="906866"/>
            </a:xfrm>
          </p:grpSpPr>
          <p:sp>
            <p:nvSpPr>
              <p:cNvPr id="562" name="Полилиния: фигура 561">
                <a:extLst>
                  <a:ext uri="{FF2B5EF4-FFF2-40B4-BE49-F238E27FC236}">
                    <a16:creationId xmlns:a16="http://schemas.microsoft.com/office/drawing/2014/main" id="{6D7E56ED-3D2E-458F-B2A8-4895488E57AB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63" name="Полилиния: фигура 562">
                <a:extLst>
                  <a:ext uri="{FF2B5EF4-FFF2-40B4-BE49-F238E27FC236}">
                    <a16:creationId xmlns:a16="http://schemas.microsoft.com/office/drawing/2014/main" id="{9185C597-05FD-4413-A526-70B84844A965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 dirty="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86" name="Группа 485">
              <a:extLst>
                <a:ext uri="{FF2B5EF4-FFF2-40B4-BE49-F238E27FC236}">
                  <a16:creationId xmlns:a16="http://schemas.microsoft.com/office/drawing/2014/main" id="{520E2C79-D898-4716-A8EE-7CEFF03CE380}"/>
                </a:ext>
              </a:extLst>
            </p:cNvPr>
            <p:cNvGrpSpPr/>
            <p:nvPr/>
          </p:nvGrpSpPr>
          <p:grpSpPr>
            <a:xfrm rot="16200000">
              <a:off x="5664386" y="3180958"/>
              <a:ext cx="216756" cy="396842"/>
              <a:chOff x="4141969" y="1252272"/>
              <a:chExt cx="361550" cy="906866"/>
            </a:xfrm>
          </p:grpSpPr>
          <p:sp>
            <p:nvSpPr>
              <p:cNvPr id="560" name="Полилиния: фигура 559">
                <a:extLst>
                  <a:ext uri="{FF2B5EF4-FFF2-40B4-BE49-F238E27FC236}">
                    <a16:creationId xmlns:a16="http://schemas.microsoft.com/office/drawing/2014/main" id="{6179EB0C-559E-4E87-A1AD-AE519F1425A2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61" name="Полилиния: фигура 560">
                <a:extLst>
                  <a:ext uri="{FF2B5EF4-FFF2-40B4-BE49-F238E27FC236}">
                    <a16:creationId xmlns:a16="http://schemas.microsoft.com/office/drawing/2014/main" id="{A7860075-62B2-4E81-8A40-71AE45AA8D3C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87" name="Группа 486">
              <a:extLst>
                <a:ext uri="{FF2B5EF4-FFF2-40B4-BE49-F238E27FC236}">
                  <a16:creationId xmlns:a16="http://schemas.microsoft.com/office/drawing/2014/main" id="{52FE518D-06BB-495F-9227-D338BB519FEA}"/>
                </a:ext>
              </a:extLst>
            </p:cNvPr>
            <p:cNvGrpSpPr/>
            <p:nvPr/>
          </p:nvGrpSpPr>
          <p:grpSpPr>
            <a:xfrm rot="5400000">
              <a:off x="7254531" y="3169085"/>
              <a:ext cx="216756" cy="396842"/>
              <a:chOff x="4141969" y="1252272"/>
              <a:chExt cx="361550" cy="906866"/>
            </a:xfrm>
          </p:grpSpPr>
          <p:sp>
            <p:nvSpPr>
              <p:cNvPr id="558" name="Полилиния: фигура 557">
                <a:extLst>
                  <a:ext uri="{FF2B5EF4-FFF2-40B4-BE49-F238E27FC236}">
                    <a16:creationId xmlns:a16="http://schemas.microsoft.com/office/drawing/2014/main" id="{874FA5E3-C4ED-4005-B766-D0D5BAF52F9E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59" name="Полилиния: фигура 558">
                <a:extLst>
                  <a:ext uri="{FF2B5EF4-FFF2-40B4-BE49-F238E27FC236}">
                    <a16:creationId xmlns:a16="http://schemas.microsoft.com/office/drawing/2014/main" id="{779CFFE6-2F38-472F-B58D-E2EE5BA25252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88" name="Группа 487">
              <a:extLst>
                <a:ext uri="{FF2B5EF4-FFF2-40B4-BE49-F238E27FC236}">
                  <a16:creationId xmlns:a16="http://schemas.microsoft.com/office/drawing/2014/main" id="{C679868B-CD23-404B-9515-8A3B0B02BCF8}"/>
                </a:ext>
              </a:extLst>
            </p:cNvPr>
            <p:cNvGrpSpPr/>
            <p:nvPr/>
          </p:nvGrpSpPr>
          <p:grpSpPr>
            <a:xfrm rot="5400000">
              <a:off x="7253675" y="3685440"/>
              <a:ext cx="216756" cy="396842"/>
              <a:chOff x="4141969" y="1252272"/>
              <a:chExt cx="361550" cy="906866"/>
            </a:xfrm>
          </p:grpSpPr>
          <p:sp>
            <p:nvSpPr>
              <p:cNvPr id="556" name="Полилиния: фигура 555">
                <a:extLst>
                  <a:ext uri="{FF2B5EF4-FFF2-40B4-BE49-F238E27FC236}">
                    <a16:creationId xmlns:a16="http://schemas.microsoft.com/office/drawing/2014/main" id="{C5E0CB22-49FF-47D4-9BE6-F195DD277110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57" name="Полилиния: фигура 556">
                <a:extLst>
                  <a:ext uri="{FF2B5EF4-FFF2-40B4-BE49-F238E27FC236}">
                    <a16:creationId xmlns:a16="http://schemas.microsoft.com/office/drawing/2014/main" id="{4CD6F254-8FAB-42C0-B400-B291D7DCBD4C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89" name="Группа 488">
              <a:extLst>
                <a:ext uri="{FF2B5EF4-FFF2-40B4-BE49-F238E27FC236}">
                  <a16:creationId xmlns:a16="http://schemas.microsoft.com/office/drawing/2014/main" id="{132528C3-E03E-48F0-80D6-FDB79628ABC9}"/>
                </a:ext>
              </a:extLst>
            </p:cNvPr>
            <p:cNvGrpSpPr/>
            <p:nvPr/>
          </p:nvGrpSpPr>
          <p:grpSpPr>
            <a:xfrm rot="5400000">
              <a:off x="7253675" y="4196860"/>
              <a:ext cx="216756" cy="396842"/>
              <a:chOff x="4141969" y="1252272"/>
              <a:chExt cx="361550" cy="906866"/>
            </a:xfrm>
          </p:grpSpPr>
          <p:sp>
            <p:nvSpPr>
              <p:cNvPr id="554" name="Полилиния: фигура 553">
                <a:extLst>
                  <a:ext uri="{FF2B5EF4-FFF2-40B4-BE49-F238E27FC236}">
                    <a16:creationId xmlns:a16="http://schemas.microsoft.com/office/drawing/2014/main" id="{F2F64475-4365-4974-9C7D-A181199458E6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55" name="Полилиния: фигура 554">
                <a:extLst>
                  <a:ext uri="{FF2B5EF4-FFF2-40B4-BE49-F238E27FC236}">
                    <a16:creationId xmlns:a16="http://schemas.microsoft.com/office/drawing/2014/main" id="{F629F9DF-1B33-4E9B-8140-8E2966B03F2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90" name="Группа 489">
              <a:extLst>
                <a:ext uri="{FF2B5EF4-FFF2-40B4-BE49-F238E27FC236}">
                  <a16:creationId xmlns:a16="http://schemas.microsoft.com/office/drawing/2014/main" id="{BE8C3D0A-1AED-4B35-AE5C-D3B1433F7805}"/>
                </a:ext>
              </a:extLst>
            </p:cNvPr>
            <p:cNvGrpSpPr/>
            <p:nvPr/>
          </p:nvGrpSpPr>
          <p:grpSpPr>
            <a:xfrm rot="5400000">
              <a:off x="6202350" y="3171694"/>
              <a:ext cx="216756" cy="396842"/>
              <a:chOff x="4141969" y="1252272"/>
              <a:chExt cx="361550" cy="906866"/>
            </a:xfrm>
          </p:grpSpPr>
          <p:sp>
            <p:nvSpPr>
              <p:cNvPr id="552" name="Полилиния: фигура 551">
                <a:extLst>
                  <a:ext uri="{FF2B5EF4-FFF2-40B4-BE49-F238E27FC236}">
                    <a16:creationId xmlns:a16="http://schemas.microsoft.com/office/drawing/2014/main" id="{8CE628A6-66A4-4793-AEAC-5FCD512A806D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53" name="Полилиния: фигура 552">
                <a:extLst>
                  <a:ext uri="{FF2B5EF4-FFF2-40B4-BE49-F238E27FC236}">
                    <a16:creationId xmlns:a16="http://schemas.microsoft.com/office/drawing/2014/main" id="{D5B153BF-92CF-4B49-BBCB-7C77ADEC5EFE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91" name="Группа 490">
              <a:extLst>
                <a:ext uri="{FF2B5EF4-FFF2-40B4-BE49-F238E27FC236}">
                  <a16:creationId xmlns:a16="http://schemas.microsoft.com/office/drawing/2014/main" id="{29326AE1-261C-42E0-A1B9-1019C0CE5CFF}"/>
                </a:ext>
              </a:extLst>
            </p:cNvPr>
            <p:cNvGrpSpPr/>
            <p:nvPr/>
          </p:nvGrpSpPr>
          <p:grpSpPr>
            <a:xfrm rot="5400000">
              <a:off x="6699901" y="3169860"/>
              <a:ext cx="216756" cy="396842"/>
              <a:chOff x="4141969" y="1252272"/>
              <a:chExt cx="361550" cy="906866"/>
            </a:xfrm>
          </p:grpSpPr>
          <p:sp>
            <p:nvSpPr>
              <p:cNvPr id="550" name="Полилиния: фигура 549">
                <a:extLst>
                  <a:ext uri="{FF2B5EF4-FFF2-40B4-BE49-F238E27FC236}">
                    <a16:creationId xmlns:a16="http://schemas.microsoft.com/office/drawing/2014/main" id="{C94FEC08-F484-4267-994D-9AAA6CD3501F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51" name="Полилиния: фигура 550">
                <a:extLst>
                  <a:ext uri="{FF2B5EF4-FFF2-40B4-BE49-F238E27FC236}">
                    <a16:creationId xmlns:a16="http://schemas.microsoft.com/office/drawing/2014/main" id="{F78ACA11-024B-4AE1-B933-EC8DF2961D23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92" name="Группа 491">
              <a:extLst>
                <a:ext uri="{FF2B5EF4-FFF2-40B4-BE49-F238E27FC236}">
                  <a16:creationId xmlns:a16="http://schemas.microsoft.com/office/drawing/2014/main" id="{FDE073C4-D15A-4564-97E6-11805FC878B7}"/>
                </a:ext>
              </a:extLst>
            </p:cNvPr>
            <p:cNvGrpSpPr/>
            <p:nvPr/>
          </p:nvGrpSpPr>
          <p:grpSpPr>
            <a:xfrm>
              <a:off x="5930301" y="2930407"/>
              <a:ext cx="216756" cy="396842"/>
              <a:chOff x="4141969" y="1252272"/>
              <a:chExt cx="361550" cy="906866"/>
            </a:xfrm>
          </p:grpSpPr>
          <p:sp>
            <p:nvSpPr>
              <p:cNvPr id="548" name="Полилиния: фигура 547">
                <a:extLst>
                  <a:ext uri="{FF2B5EF4-FFF2-40B4-BE49-F238E27FC236}">
                    <a16:creationId xmlns:a16="http://schemas.microsoft.com/office/drawing/2014/main" id="{C7B70B3B-41C1-4994-AD4E-20451C6D3DF5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49" name="Полилиния: фигура 548">
                <a:extLst>
                  <a:ext uri="{FF2B5EF4-FFF2-40B4-BE49-F238E27FC236}">
                    <a16:creationId xmlns:a16="http://schemas.microsoft.com/office/drawing/2014/main" id="{134909CF-5B7D-4354-AD82-EFF16A418EC9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93" name="Группа 492">
              <a:extLst>
                <a:ext uri="{FF2B5EF4-FFF2-40B4-BE49-F238E27FC236}">
                  <a16:creationId xmlns:a16="http://schemas.microsoft.com/office/drawing/2014/main" id="{3EC45148-CA11-4FC9-A624-7E0C19698CCC}"/>
                </a:ext>
              </a:extLst>
            </p:cNvPr>
            <p:cNvGrpSpPr/>
            <p:nvPr/>
          </p:nvGrpSpPr>
          <p:grpSpPr>
            <a:xfrm>
              <a:off x="6444104" y="2927942"/>
              <a:ext cx="216756" cy="396842"/>
              <a:chOff x="4141969" y="1252272"/>
              <a:chExt cx="361550" cy="906866"/>
            </a:xfrm>
          </p:grpSpPr>
          <p:sp>
            <p:nvSpPr>
              <p:cNvPr id="546" name="Полилиния: фигура 545">
                <a:extLst>
                  <a:ext uri="{FF2B5EF4-FFF2-40B4-BE49-F238E27FC236}">
                    <a16:creationId xmlns:a16="http://schemas.microsoft.com/office/drawing/2014/main" id="{31328186-96A9-4B81-99FD-70BEE8322461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47" name="Полилиния: фигура 546">
                <a:extLst>
                  <a:ext uri="{FF2B5EF4-FFF2-40B4-BE49-F238E27FC236}">
                    <a16:creationId xmlns:a16="http://schemas.microsoft.com/office/drawing/2014/main" id="{B570F6BB-C91F-433A-B96C-BA1371E07C2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94" name="Группа 493">
              <a:extLst>
                <a:ext uri="{FF2B5EF4-FFF2-40B4-BE49-F238E27FC236}">
                  <a16:creationId xmlns:a16="http://schemas.microsoft.com/office/drawing/2014/main" id="{16FD7ECB-B086-4915-AA0B-B6BF410DD80C}"/>
                </a:ext>
              </a:extLst>
            </p:cNvPr>
            <p:cNvGrpSpPr/>
            <p:nvPr/>
          </p:nvGrpSpPr>
          <p:grpSpPr>
            <a:xfrm>
              <a:off x="6955524" y="2927942"/>
              <a:ext cx="216756" cy="396842"/>
              <a:chOff x="4141969" y="1252272"/>
              <a:chExt cx="361550" cy="906866"/>
            </a:xfrm>
          </p:grpSpPr>
          <p:sp>
            <p:nvSpPr>
              <p:cNvPr id="544" name="Полилиния: фигура 543">
                <a:extLst>
                  <a:ext uri="{FF2B5EF4-FFF2-40B4-BE49-F238E27FC236}">
                    <a16:creationId xmlns:a16="http://schemas.microsoft.com/office/drawing/2014/main" id="{32795497-08F1-4003-A617-09887E5BB7F1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45" name="Полилиния: фигура 544">
                <a:extLst>
                  <a:ext uri="{FF2B5EF4-FFF2-40B4-BE49-F238E27FC236}">
                    <a16:creationId xmlns:a16="http://schemas.microsoft.com/office/drawing/2014/main" id="{4D7916D1-1962-4F14-89D9-0C85469878D0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98" name="Группа 497">
              <a:extLst>
                <a:ext uri="{FF2B5EF4-FFF2-40B4-BE49-F238E27FC236}">
                  <a16:creationId xmlns:a16="http://schemas.microsoft.com/office/drawing/2014/main" id="{B1477129-8083-4A7D-9831-F922C285D841}"/>
                </a:ext>
              </a:extLst>
            </p:cNvPr>
            <p:cNvGrpSpPr/>
            <p:nvPr/>
          </p:nvGrpSpPr>
          <p:grpSpPr>
            <a:xfrm rot="10800000">
              <a:off x="6958195" y="4480117"/>
              <a:ext cx="216756" cy="396842"/>
              <a:chOff x="4141969" y="1252272"/>
              <a:chExt cx="361550" cy="906866"/>
            </a:xfrm>
          </p:grpSpPr>
          <p:sp>
            <p:nvSpPr>
              <p:cNvPr id="535" name="Полилиния: фигура 534">
                <a:extLst>
                  <a:ext uri="{FF2B5EF4-FFF2-40B4-BE49-F238E27FC236}">
                    <a16:creationId xmlns:a16="http://schemas.microsoft.com/office/drawing/2014/main" id="{79FF623B-3B87-4B2E-8A4D-B3A81E0AE7AB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36" name="Полилиния: фигура 535">
                <a:extLst>
                  <a:ext uri="{FF2B5EF4-FFF2-40B4-BE49-F238E27FC236}">
                    <a16:creationId xmlns:a16="http://schemas.microsoft.com/office/drawing/2014/main" id="{67845BD6-123C-47DD-9A0D-9211E613F3FE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499" name="Группа 498">
              <a:extLst>
                <a:ext uri="{FF2B5EF4-FFF2-40B4-BE49-F238E27FC236}">
                  <a16:creationId xmlns:a16="http://schemas.microsoft.com/office/drawing/2014/main" id="{1E1BED9B-4FC2-4968-8D96-B9C3E3DCD643}"/>
                </a:ext>
              </a:extLst>
            </p:cNvPr>
            <p:cNvGrpSpPr/>
            <p:nvPr/>
          </p:nvGrpSpPr>
          <p:grpSpPr>
            <a:xfrm rot="10800000">
              <a:off x="6441840" y="4479261"/>
              <a:ext cx="216756" cy="396842"/>
              <a:chOff x="4141969" y="1252272"/>
              <a:chExt cx="361550" cy="906866"/>
            </a:xfrm>
          </p:grpSpPr>
          <p:sp>
            <p:nvSpPr>
              <p:cNvPr id="533" name="Полилиния: фигура 532">
                <a:extLst>
                  <a:ext uri="{FF2B5EF4-FFF2-40B4-BE49-F238E27FC236}">
                    <a16:creationId xmlns:a16="http://schemas.microsoft.com/office/drawing/2014/main" id="{35CC0F05-CED6-44A4-A658-0201AE4CED2A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34" name="Полилиния: фигура 533">
                <a:extLst>
                  <a:ext uri="{FF2B5EF4-FFF2-40B4-BE49-F238E27FC236}">
                    <a16:creationId xmlns:a16="http://schemas.microsoft.com/office/drawing/2014/main" id="{E26D3BD9-B919-42EE-B257-4EE3BEF2CD35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0" name="Группа 499">
              <a:extLst>
                <a:ext uri="{FF2B5EF4-FFF2-40B4-BE49-F238E27FC236}">
                  <a16:creationId xmlns:a16="http://schemas.microsoft.com/office/drawing/2014/main" id="{082535E2-1098-42B2-AD8D-44CCCACDE708}"/>
                </a:ext>
              </a:extLst>
            </p:cNvPr>
            <p:cNvGrpSpPr/>
            <p:nvPr/>
          </p:nvGrpSpPr>
          <p:grpSpPr>
            <a:xfrm rot="10800000">
              <a:off x="5930420" y="4479261"/>
              <a:ext cx="216756" cy="396842"/>
              <a:chOff x="4141969" y="1252272"/>
              <a:chExt cx="361550" cy="906866"/>
            </a:xfrm>
          </p:grpSpPr>
          <p:sp>
            <p:nvSpPr>
              <p:cNvPr id="531" name="Полилиния: фигура 530">
                <a:extLst>
                  <a:ext uri="{FF2B5EF4-FFF2-40B4-BE49-F238E27FC236}">
                    <a16:creationId xmlns:a16="http://schemas.microsoft.com/office/drawing/2014/main" id="{22FEEF01-59B4-4372-9B03-12D2FABB3C43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32" name="Полилиния: фигура 531">
                <a:extLst>
                  <a:ext uri="{FF2B5EF4-FFF2-40B4-BE49-F238E27FC236}">
                    <a16:creationId xmlns:a16="http://schemas.microsoft.com/office/drawing/2014/main" id="{C535DE38-81DC-4445-BB51-900C07EA7236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1" name="Группа 500">
              <a:extLst>
                <a:ext uri="{FF2B5EF4-FFF2-40B4-BE49-F238E27FC236}">
                  <a16:creationId xmlns:a16="http://schemas.microsoft.com/office/drawing/2014/main" id="{23337010-7695-4B6E-8FFA-7D9A0A842184}"/>
                </a:ext>
              </a:extLst>
            </p:cNvPr>
            <p:cNvGrpSpPr/>
            <p:nvPr/>
          </p:nvGrpSpPr>
          <p:grpSpPr>
            <a:xfrm>
              <a:off x="6443080" y="3953945"/>
              <a:ext cx="216756" cy="396842"/>
              <a:chOff x="4141969" y="1252272"/>
              <a:chExt cx="361550" cy="906866"/>
            </a:xfrm>
          </p:grpSpPr>
          <p:sp>
            <p:nvSpPr>
              <p:cNvPr id="529" name="Полилиния: фигура 528">
                <a:extLst>
                  <a:ext uri="{FF2B5EF4-FFF2-40B4-BE49-F238E27FC236}">
                    <a16:creationId xmlns:a16="http://schemas.microsoft.com/office/drawing/2014/main" id="{C623B5C5-4593-4222-9B96-F46DF827597C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30" name="Полилиния: фигура 529">
                <a:extLst>
                  <a:ext uri="{FF2B5EF4-FFF2-40B4-BE49-F238E27FC236}">
                    <a16:creationId xmlns:a16="http://schemas.microsoft.com/office/drawing/2014/main" id="{E52DAA55-DD4D-4978-8BC8-735EF75469B3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2" name="Группа 501">
              <a:extLst>
                <a:ext uri="{FF2B5EF4-FFF2-40B4-BE49-F238E27FC236}">
                  <a16:creationId xmlns:a16="http://schemas.microsoft.com/office/drawing/2014/main" id="{663C41A9-D8FA-46B0-9A46-042D06F89E68}"/>
                </a:ext>
              </a:extLst>
            </p:cNvPr>
            <p:cNvGrpSpPr/>
            <p:nvPr/>
          </p:nvGrpSpPr>
          <p:grpSpPr>
            <a:xfrm rot="5400000">
              <a:off x="6699901" y="3708837"/>
              <a:ext cx="216756" cy="396842"/>
              <a:chOff x="4141969" y="1252272"/>
              <a:chExt cx="361550" cy="906866"/>
            </a:xfrm>
          </p:grpSpPr>
          <p:sp>
            <p:nvSpPr>
              <p:cNvPr id="527" name="Полилиния: фигура 526">
                <a:extLst>
                  <a:ext uri="{FF2B5EF4-FFF2-40B4-BE49-F238E27FC236}">
                    <a16:creationId xmlns:a16="http://schemas.microsoft.com/office/drawing/2014/main" id="{9F372FD0-F9D2-4377-8E88-B77E9D3AACDD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28" name="Полилиния: фигура 527">
                <a:extLst>
                  <a:ext uri="{FF2B5EF4-FFF2-40B4-BE49-F238E27FC236}">
                    <a16:creationId xmlns:a16="http://schemas.microsoft.com/office/drawing/2014/main" id="{A8FFC4EE-3F4D-4EE3-846B-B92D03233E50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3" name="Группа 502">
              <a:extLst>
                <a:ext uri="{FF2B5EF4-FFF2-40B4-BE49-F238E27FC236}">
                  <a16:creationId xmlns:a16="http://schemas.microsoft.com/office/drawing/2014/main" id="{F061659F-B884-4CB4-9DA0-F107C6206335}"/>
                </a:ext>
              </a:extLst>
            </p:cNvPr>
            <p:cNvGrpSpPr/>
            <p:nvPr/>
          </p:nvGrpSpPr>
          <p:grpSpPr>
            <a:xfrm>
              <a:off x="6443080" y="3438127"/>
              <a:ext cx="216756" cy="396842"/>
              <a:chOff x="4141969" y="1252272"/>
              <a:chExt cx="361550" cy="906866"/>
            </a:xfrm>
          </p:grpSpPr>
          <p:sp>
            <p:nvSpPr>
              <p:cNvPr id="525" name="Полилиния: фигура 524">
                <a:extLst>
                  <a:ext uri="{FF2B5EF4-FFF2-40B4-BE49-F238E27FC236}">
                    <a16:creationId xmlns:a16="http://schemas.microsoft.com/office/drawing/2014/main" id="{02671821-2C70-4934-BACD-52EADFCF3D56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 dirty="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26" name="Полилиния: фигура 525">
                <a:extLst>
                  <a:ext uri="{FF2B5EF4-FFF2-40B4-BE49-F238E27FC236}">
                    <a16:creationId xmlns:a16="http://schemas.microsoft.com/office/drawing/2014/main" id="{78EA6E44-6D8F-4182-8DF8-210E1F95F56D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4" name="Группа 503">
              <a:extLst>
                <a:ext uri="{FF2B5EF4-FFF2-40B4-BE49-F238E27FC236}">
                  <a16:creationId xmlns:a16="http://schemas.microsoft.com/office/drawing/2014/main" id="{0456A543-A45A-49DC-B7D7-0AD44D2538F6}"/>
                </a:ext>
              </a:extLst>
            </p:cNvPr>
            <p:cNvGrpSpPr/>
            <p:nvPr/>
          </p:nvGrpSpPr>
          <p:grpSpPr>
            <a:xfrm rot="5400000">
              <a:off x="6202350" y="3708138"/>
              <a:ext cx="216756" cy="396842"/>
              <a:chOff x="4141969" y="1252272"/>
              <a:chExt cx="361550" cy="906866"/>
            </a:xfrm>
          </p:grpSpPr>
          <p:sp>
            <p:nvSpPr>
              <p:cNvPr id="523" name="Полилиния: фигура 522">
                <a:extLst>
                  <a:ext uri="{FF2B5EF4-FFF2-40B4-BE49-F238E27FC236}">
                    <a16:creationId xmlns:a16="http://schemas.microsoft.com/office/drawing/2014/main" id="{DC825994-DEE1-4AFB-955D-E61ADFE0ACCA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24" name="Полилиния: фигура 523">
                <a:extLst>
                  <a:ext uri="{FF2B5EF4-FFF2-40B4-BE49-F238E27FC236}">
                    <a16:creationId xmlns:a16="http://schemas.microsoft.com/office/drawing/2014/main" id="{2439EC73-9AA7-418A-A31B-B38290AC7C18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5" name="Группа 504">
              <a:extLst>
                <a:ext uri="{FF2B5EF4-FFF2-40B4-BE49-F238E27FC236}">
                  <a16:creationId xmlns:a16="http://schemas.microsoft.com/office/drawing/2014/main" id="{1E4EEE60-CE41-46C6-BBC4-6C9C7F241D6D}"/>
                </a:ext>
              </a:extLst>
            </p:cNvPr>
            <p:cNvGrpSpPr/>
            <p:nvPr/>
          </p:nvGrpSpPr>
          <p:grpSpPr>
            <a:xfrm>
              <a:off x="5950931" y="3438127"/>
              <a:ext cx="216756" cy="396842"/>
              <a:chOff x="4141969" y="1252272"/>
              <a:chExt cx="361550" cy="906866"/>
            </a:xfrm>
          </p:grpSpPr>
          <p:sp>
            <p:nvSpPr>
              <p:cNvPr id="521" name="Полилиния: фигура 520">
                <a:extLst>
                  <a:ext uri="{FF2B5EF4-FFF2-40B4-BE49-F238E27FC236}">
                    <a16:creationId xmlns:a16="http://schemas.microsoft.com/office/drawing/2014/main" id="{F9D70D5A-883B-4454-B890-EA5491E0B743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22" name="Полилиния: фигура 521">
                <a:extLst>
                  <a:ext uri="{FF2B5EF4-FFF2-40B4-BE49-F238E27FC236}">
                    <a16:creationId xmlns:a16="http://schemas.microsoft.com/office/drawing/2014/main" id="{F8B89F22-C33D-4EEB-9813-6AF97587477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6" name="Группа 505">
              <a:extLst>
                <a:ext uri="{FF2B5EF4-FFF2-40B4-BE49-F238E27FC236}">
                  <a16:creationId xmlns:a16="http://schemas.microsoft.com/office/drawing/2014/main" id="{071E694F-FCD0-47F8-B79A-965F089D73AC}"/>
                </a:ext>
              </a:extLst>
            </p:cNvPr>
            <p:cNvGrpSpPr/>
            <p:nvPr/>
          </p:nvGrpSpPr>
          <p:grpSpPr>
            <a:xfrm>
              <a:off x="6955384" y="3438127"/>
              <a:ext cx="216756" cy="396842"/>
              <a:chOff x="4141969" y="1252272"/>
              <a:chExt cx="361550" cy="906866"/>
            </a:xfrm>
          </p:grpSpPr>
          <p:sp>
            <p:nvSpPr>
              <p:cNvPr id="519" name="Полилиния: фигура 518">
                <a:extLst>
                  <a:ext uri="{FF2B5EF4-FFF2-40B4-BE49-F238E27FC236}">
                    <a16:creationId xmlns:a16="http://schemas.microsoft.com/office/drawing/2014/main" id="{4A50F11C-4A3F-4A44-939C-DED34128AAE2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20" name="Полилиния: фигура 519">
                <a:extLst>
                  <a:ext uri="{FF2B5EF4-FFF2-40B4-BE49-F238E27FC236}">
                    <a16:creationId xmlns:a16="http://schemas.microsoft.com/office/drawing/2014/main" id="{E39B8E4F-9404-4786-BEED-0E7381873D40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7" name="Группа 506">
              <a:extLst>
                <a:ext uri="{FF2B5EF4-FFF2-40B4-BE49-F238E27FC236}">
                  <a16:creationId xmlns:a16="http://schemas.microsoft.com/office/drawing/2014/main" id="{D1769CAD-2F6B-4197-93D4-A9020336CFD3}"/>
                </a:ext>
              </a:extLst>
            </p:cNvPr>
            <p:cNvGrpSpPr/>
            <p:nvPr/>
          </p:nvGrpSpPr>
          <p:grpSpPr>
            <a:xfrm>
              <a:off x="5945529" y="3964960"/>
              <a:ext cx="216756" cy="396842"/>
              <a:chOff x="4141969" y="1252272"/>
              <a:chExt cx="361550" cy="906866"/>
            </a:xfrm>
          </p:grpSpPr>
          <p:sp>
            <p:nvSpPr>
              <p:cNvPr id="517" name="Полилиния: фигура 516">
                <a:extLst>
                  <a:ext uri="{FF2B5EF4-FFF2-40B4-BE49-F238E27FC236}">
                    <a16:creationId xmlns:a16="http://schemas.microsoft.com/office/drawing/2014/main" id="{C5730572-160C-438F-B21C-75C899A432B4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18" name="Полилиния: фигура 517">
                <a:extLst>
                  <a:ext uri="{FF2B5EF4-FFF2-40B4-BE49-F238E27FC236}">
                    <a16:creationId xmlns:a16="http://schemas.microsoft.com/office/drawing/2014/main" id="{7A772C8E-0472-4504-BC38-1E99B34A8D4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8" name="Группа 507">
              <a:extLst>
                <a:ext uri="{FF2B5EF4-FFF2-40B4-BE49-F238E27FC236}">
                  <a16:creationId xmlns:a16="http://schemas.microsoft.com/office/drawing/2014/main" id="{B79EBAAD-2C88-4B2E-A26F-D6A869097294}"/>
                </a:ext>
              </a:extLst>
            </p:cNvPr>
            <p:cNvGrpSpPr/>
            <p:nvPr/>
          </p:nvGrpSpPr>
          <p:grpSpPr>
            <a:xfrm>
              <a:off x="6955384" y="3964960"/>
              <a:ext cx="216756" cy="396842"/>
              <a:chOff x="4141969" y="1252272"/>
              <a:chExt cx="361550" cy="906866"/>
            </a:xfrm>
          </p:grpSpPr>
          <p:sp>
            <p:nvSpPr>
              <p:cNvPr id="515" name="Полилиния: фигура 514">
                <a:extLst>
                  <a:ext uri="{FF2B5EF4-FFF2-40B4-BE49-F238E27FC236}">
                    <a16:creationId xmlns:a16="http://schemas.microsoft.com/office/drawing/2014/main" id="{C790EC4D-1F60-435F-A965-AB003A4676F4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16" name="Полилиния: фигура 515">
                <a:extLst>
                  <a:ext uri="{FF2B5EF4-FFF2-40B4-BE49-F238E27FC236}">
                    <a16:creationId xmlns:a16="http://schemas.microsoft.com/office/drawing/2014/main" id="{957612E7-6FEE-4D36-9C19-527A9A57BD8E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09" name="Группа 508">
              <a:extLst>
                <a:ext uri="{FF2B5EF4-FFF2-40B4-BE49-F238E27FC236}">
                  <a16:creationId xmlns:a16="http://schemas.microsoft.com/office/drawing/2014/main" id="{8A562EFB-4825-451C-820F-B993F91C6A19}"/>
                </a:ext>
              </a:extLst>
            </p:cNvPr>
            <p:cNvGrpSpPr/>
            <p:nvPr/>
          </p:nvGrpSpPr>
          <p:grpSpPr>
            <a:xfrm rot="5400000">
              <a:off x="6706609" y="4220648"/>
              <a:ext cx="216756" cy="396842"/>
              <a:chOff x="4141969" y="1252272"/>
              <a:chExt cx="361550" cy="906866"/>
            </a:xfrm>
          </p:grpSpPr>
          <p:sp>
            <p:nvSpPr>
              <p:cNvPr id="513" name="Полилиния: фигура 512">
                <a:extLst>
                  <a:ext uri="{FF2B5EF4-FFF2-40B4-BE49-F238E27FC236}">
                    <a16:creationId xmlns:a16="http://schemas.microsoft.com/office/drawing/2014/main" id="{D68B5E02-ECCD-401E-9F65-4E6B04BB3ED2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14" name="Полилиния: фигура 513">
                <a:extLst>
                  <a:ext uri="{FF2B5EF4-FFF2-40B4-BE49-F238E27FC236}">
                    <a16:creationId xmlns:a16="http://schemas.microsoft.com/office/drawing/2014/main" id="{B96956F0-5D19-4CA9-9660-C7AF232B6469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510" name="Группа 509">
              <a:extLst>
                <a:ext uri="{FF2B5EF4-FFF2-40B4-BE49-F238E27FC236}">
                  <a16:creationId xmlns:a16="http://schemas.microsoft.com/office/drawing/2014/main" id="{E02BC7F0-46CA-4E3D-9E72-2146AF74D43B}"/>
                </a:ext>
              </a:extLst>
            </p:cNvPr>
            <p:cNvGrpSpPr/>
            <p:nvPr/>
          </p:nvGrpSpPr>
          <p:grpSpPr>
            <a:xfrm rot="5400000">
              <a:off x="6209058" y="4219949"/>
              <a:ext cx="216756" cy="396842"/>
              <a:chOff x="4141969" y="1252272"/>
              <a:chExt cx="361550" cy="906866"/>
            </a:xfrm>
          </p:grpSpPr>
          <p:sp>
            <p:nvSpPr>
              <p:cNvPr id="511" name="Полилиния: фигура 510">
                <a:extLst>
                  <a:ext uri="{FF2B5EF4-FFF2-40B4-BE49-F238E27FC236}">
                    <a16:creationId xmlns:a16="http://schemas.microsoft.com/office/drawing/2014/main" id="{125E8D03-1B73-4E6E-9AE8-F80B46A2B7FE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512" name="Полилиния: фигура 511">
                <a:extLst>
                  <a:ext uri="{FF2B5EF4-FFF2-40B4-BE49-F238E27FC236}">
                    <a16:creationId xmlns:a16="http://schemas.microsoft.com/office/drawing/2014/main" id="{174E24F1-F66C-49DB-B5FF-316BDAA70C8A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</p:grpSp>
      <p:grpSp>
        <p:nvGrpSpPr>
          <p:cNvPr id="566" name="Группа 565">
            <a:extLst>
              <a:ext uri="{FF2B5EF4-FFF2-40B4-BE49-F238E27FC236}">
                <a16:creationId xmlns:a16="http://schemas.microsoft.com/office/drawing/2014/main" id="{EB786E2E-7903-49D5-BEEF-6B68F61E7295}"/>
              </a:ext>
            </a:extLst>
          </p:cNvPr>
          <p:cNvGrpSpPr/>
          <p:nvPr/>
        </p:nvGrpSpPr>
        <p:grpSpPr>
          <a:xfrm>
            <a:off x="8023365" y="3065153"/>
            <a:ext cx="1697700" cy="1650920"/>
            <a:chOff x="5723638" y="3082317"/>
            <a:chExt cx="1697700" cy="165092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67" name="Овал 566">
              <a:extLst>
                <a:ext uri="{FF2B5EF4-FFF2-40B4-BE49-F238E27FC236}">
                  <a16:creationId xmlns:a16="http://schemas.microsoft.com/office/drawing/2014/main" id="{DF64A49B-D8BD-4E9A-9B48-6A6D6F5E050D}"/>
                </a:ext>
              </a:extLst>
            </p:cNvPr>
            <p:cNvSpPr/>
            <p:nvPr/>
          </p:nvSpPr>
          <p:spPr>
            <a:xfrm rot="16200000">
              <a:off x="5734950" y="4273858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68" name="Овал 567">
              <a:extLst>
                <a:ext uri="{FF2B5EF4-FFF2-40B4-BE49-F238E27FC236}">
                  <a16:creationId xmlns:a16="http://schemas.microsoft.com/office/drawing/2014/main" id="{94D93B41-B465-4265-9A54-370711945C68}"/>
                </a:ext>
              </a:extLst>
            </p:cNvPr>
            <p:cNvSpPr/>
            <p:nvPr/>
          </p:nvSpPr>
          <p:spPr>
            <a:xfrm rot="16200000">
              <a:off x="5744523" y="448848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69" name="Овал 568">
              <a:extLst>
                <a:ext uri="{FF2B5EF4-FFF2-40B4-BE49-F238E27FC236}">
                  <a16:creationId xmlns:a16="http://schemas.microsoft.com/office/drawing/2014/main" id="{C337FE06-BF90-438D-B1E9-8AE69245CEAB}"/>
                </a:ext>
              </a:extLst>
            </p:cNvPr>
            <p:cNvSpPr/>
            <p:nvPr/>
          </p:nvSpPr>
          <p:spPr>
            <a:xfrm rot="16200000">
              <a:off x="5723638" y="397245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70" name="Овал 569">
              <a:extLst>
                <a:ext uri="{FF2B5EF4-FFF2-40B4-BE49-F238E27FC236}">
                  <a16:creationId xmlns:a16="http://schemas.microsoft.com/office/drawing/2014/main" id="{49CBF27B-2A4C-4523-B0AD-CE0AD5B475C3}"/>
                </a:ext>
              </a:extLst>
            </p:cNvPr>
            <p:cNvSpPr/>
            <p:nvPr/>
          </p:nvSpPr>
          <p:spPr>
            <a:xfrm rot="16200000">
              <a:off x="5723638" y="3762958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71" name="Овал 570">
              <a:extLst>
                <a:ext uri="{FF2B5EF4-FFF2-40B4-BE49-F238E27FC236}">
                  <a16:creationId xmlns:a16="http://schemas.microsoft.com/office/drawing/2014/main" id="{442A98F3-AC36-4C6F-8D5F-15CB694E02E3}"/>
                </a:ext>
              </a:extLst>
            </p:cNvPr>
            <p:cNvSpPr/>
            <p:nvPr/>
          </p:nvSpPr>
          <p:spPr>
            <a:xfrm rot="16200000">
              <a:off x="5742856" y="346299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72" name="Овал 571">
              <a:extLst>
                <a:ext uri="{FF2B5EF4-FFF2-40B4-BE49-F238E27FC236}">
                  <a16:creationId xmlns:a16="http://schemas.microsoft.com/office/drawing/2014/main" id="{BF2F547A-919A-4B03-80C1-3A5A84B3EEE3}"/>
                </a:ext>
              </a:extLst>
            </p:cNvPr>
            <p:cNvSpPr/>
            <p:nvPr/>
          </p:nvSpPr>
          <p:spPr>
            <a:xfrm rot="16200000">
              <a:off x="5742856" y="324925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573" name="Овал 572">
              <a:extLst>
                <a:ext uri="{FF2B5EF4-FFF2-40B4-BE49-F238E27FC236}">
                  <a16:creationId xmlns:a16="http://schemas.microsoft.com/office/drawing/2014/main" id="{98A7C9D5-09D7-4707-8411-33862F47B698}"/>
                </a:ext>
              </a:extLst>
            </p:cNvPr>
            <p:cNvSpPr/>
            <p:nvPr/>
          </p:nvSpPr>
          <p:spPr>
            <a:xfrm rot="5400000">
              <a:off x="7356026" y="3438056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19" name="Овал 618">
              <a:extLst>
                <a:ext uri="{FF2B5EF4-FFF2-40B4-BE49-F238E27FC236}">
                  <a16:creationId xmlns:a16="http://schemas.microsoft.com/office/drawing/2014/main" id="{E3A9F286-8836-4721-87CC-A89CA5AA1B2E}"/>
                </a:ext>
              </a:extLst>
            </p:cNvPr>
            <p:cNvSpPr/>
            <p:nvPr/>
          </p:nvSpPr>
          <p:spPr>
            <a:xfrm rot="5400000">
              <a:off x="7346453" y="322850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35" name="Овал 634">
              <a:extLst>
                <a:ext uri="{FF2B5EF4-FFF2-40B4-BE49-F238E27FC236}">
                  <a16:creationId xmlns:a16="http://schemas.microsoft.com/office/drawing/2014/main" id="{2BC314A5-FCF1-4DB0-A9F9-A9F2F886883E}"/>
                </a:ext>
              </a:extLst>
            </p:cNvPr>
            <p:cNvSpPr/>
            <p:nvPr/>
          </p:nvSpPr>
          <p:spPr>
            <a:xfrm rot="5400000">
              <a:off x="7367338" y="374453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36" name="Овал 635">
              <a:extLst>
                <a:ext uri="{FF2B5EF4-FFF2-40B4-BE49-F238E27FC236}">
                  <a16:creationId xmlns:a16="http://schemas.microsoft.com/office/drawing/2014/main" id="{2E5B1E67-5D5F-4C96-83EE-B63BE4A48A36}"/>
                </a:ext>
              </a:extLst>
            </p:cNvPr>
            <p:cNvSpPr/>
            <p:nvPr/>
          </p:nvSpPr>
          <p:spPr>
            <a:xfrm rot="5400000">
              <a:off x="7367338" y="3954036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37" name="Овал 636">
              <a:extLst>
                <a:ext uri="{FF2B5EF4-FFF2-40B4-BE49-F238E27FC236}">
                  <a16:creationId xmlns:a16="http://schemas.microsoft.com/office/drawing/2014/main" id="{720A7A59-0644-42A5-8DBE-C204DB3B2E75}"/>
                </a:ext>
              </a:extLst>
            </p:cNvPr>
            <p:cNvSpPr/>
            <p:nvPr/>
          </p:nvSpPr>
          <p:spPr>
            <a:xfrm rot="5400000">
              <a:off x="7348120" y="426416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38" name="Овал 637">
              <a:extLst>
                <a:ext uri="{FF2B5EF4-FFF2-40B4-BE49-F238E27FC236}">
                  <a16:creationId xmlns:a16="http://schemas.microsoft.com/office/drawing/2014/main" id="{2C385A4C-9545-49EB-9AB2-6F2C57CF1ABB}"/>
                </a:ext>
              </a:extLst>
            </p:cNvPr>
            <p:cNvSpPr/>
            <p:nvPr/>
          </p:nvSpPr>
          <p:spPr>
            <a:xfrm rot="5400000">
              <a:off x="7348120" y="447790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39" name="Овал 638">
              <a:extLst>
                <a:ext uri="{FF2B5EF4-FFF2-40B4-BE49-F238E27FC236}">
                  <a16:creationId xmlns:a16="http://schemas.microsoft.com/office/drawing/2014/main" id="{17718920-4704-4F77-B9D7-4BC8AAA66BA6}"/>
                </a:ext>
              </a:extLst>
            </p:cNvPr>
            <p:cNvSpPr/>
            <p:nvPr/>
          </p:nvSpPr>
          <p:spPr>
            <a:xfrm>
              <a:off x="6269121" y="323084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0" name="Овал 639">
              <a:extLst>
                <a:ext uri="{FF2B5EF4-FFF2-40B4-BE49-F238E27FC236}">
                  <a16:creationId xmlns:a16="http://schemas.microsoft.com/office/drawing/2014/main" id="{9B0B42BA-6118-4814-973B-35658D9D45EC}"/>
                </a:ext>
              </a:extLst>
            </p:cNvPr>
            <p:cNvSpPr/>
            <p:nvPr/>
          </p:nvSpPr>
          <p:spPr>
            <a:xfrm>
              <a:off x="6785470" y="322648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1" name="Овал 640">
              <a:extLst>
                <a:ext uri="{FF2B5EF4-FFF2-40B4-BE49-F238E27FC236}">
                  <a16:creationId xmlns:a16="http://schemas.microsoft.com/office/drawing/2014/main" id="{061B78C6-6300-4250-BDDD-15D91791ECBF}"/>
                </a:ext>
              </a:extLst>
            </p:cNvPr>
            <p:cNvSpPr/>
            <p:nvPr/>
          </p:nvSpPr>
          <p:spPr>
            <a:xfrm>
              <a:off x="6115122" y="309183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2" name="Овал 641">
              <a:extLst>
                <a:ext uri="{FF2B5EF4-FFF2-40B4-BE49-F238E27FC236}">
                  <a16:creationId xmlns:a16="http://schemas.microsoft.com/office/drawing/2014/main" id="{10351B42-C524-4BF5-9DA7-0976A2A3DEDF}"/>
                </a:ext>
              </a:extLst>
            </p:cNvPr>
            <p:cNvSpPr/>
            <p:nvPr/>
          </p:nvSpPr>
          <p:spPr>
            <a:xfrm>
              <a:off x="5905103" y="310138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3" name="Овал 642">
              <a:extLst>
                <a:ext uri="{FF2B5EF4-FFF2-40B4-BE49-F238E27FC236}">
                  <a16:creationId xmlns:a16="http://schemas.microsoft.com/office/drawing/2014/main" id="{10EA47BC-D07A-4C57-A9F6-159383706961}"/>
                </a:ext>
              </a:extLst>
            </p:cNvPr>
            <p:cNvSpPr/>
            <p:nvPr/>
          </p:nvSpPr>
          <p:spPr>
            <a:xfrm>
              <a:off x="6419744" y="308231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4" name="Овал 643">
              <a:extLst>
                <a:ext uri="{FF2B5EF4-FFF2-40B4-BE49-F238E27FC236}">
                  <a16:creationId xmlns:a16="http://schemas.microsoft.com/office/drawing/2014/main" id="{63C3DE4F-208C-4170-AD45-AE12FA8324F0}"/>
                </a:ext>
              </a:extLst>
            </p:cNvPr>
            <p:cNvSpPr/>
            <p:nvPr/>
          </p:nvSpPr>
          <p:spPr>
            <a:xfrm>
              <a:off x="6629713" y="308231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5" name="Овал 644">
              <a:extLst>
                <a:ext uri="{FF2B5EF4-FFF2-40B4-BE49-F238E27FC236}">
                  <a16:creationId xmlns:a16="http://schemas.microsoft.com/office/drawing/2014/main" id="{E6A410C4-356B-46D3-B30C-F9730942C341}"/>
                </a:ext>
              </a:extLst>
            </p:cNvPr>
            <p:cNvSpPr/>
            <p:nvPr/>
          </p:nvSpPr>
          <p:spPr>
            <a:xfrm>
              <a:off x="6925261" y="309641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6" name="Овал 645">
              <a:extLst>
                <a:ext uri="{FF2B5EF4-FFF2-40B4-BE49-F238E27FC236}">
                  <a16:creationId xmlns:a16="http://schemas.microsoft.com/office/drawing/2014/main" id="{55A6D673-97DE-4043-B59E-30D968976EEC}"/>
                </a:ext>
              </a:extLst>
            </p:cNvPr>
            <p:cNvSpPr/>
            <p:nvPr/>
          </p:nvSpPr>
          <p:spPr>
            <a:xfrm>
              <a:off x="7139483" y="309641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7" name="Овал 646">
              <a:extLst>
                <a:ext uri="{FF2B5EF4-FFF2-40B4-BE49-F238E27FC236}">
                  <a16:creationId xmlns:a16="http://schemas.microsoft.com/office/drawing/2014/main" id="{163AF136-591D-4CE3-BBE3-874D3E591739}"/>
                </a:ext>
              </a:extLst>
            </p:cNvPr>
            <p:cNvSpPr/>
            <p:nvPr/>
          </p:nvSpPr>
          <p:spPr>
            <a:xfrm rot="10800000">
              <a:off x="6936129" y="466795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8" name="Овал 647">
              <a:extLst>
                <a:ext uri="{FF2B5EF4-FFF2-40B4-BE49-F238E27FC236}">
                  <a16:creationId xmlns:a16="http://schemas.microsoft.com/office/drawing/2014/main" id="{2E80783E-C105-41E1-97DE-4941B28AA322}"/>
                </a:ext>
              </a:extLst>
            </p:cNvPr>
            <p:cNvSpPr/>
            <p:nvPr/>
          </p:nvSpPr>
          <p:spPr>
            <a:xfrm rot="10800000">
              <a:off x="7151228" y="465839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49" name="Овал 648">
              <a:extLst>
                <a:ext uri="{FF2B5EF4-FFF2-40B4-BE49-F238E27FC236}">
                  <a16:creationId xmlns:a16="http://schemas.microsoft.com/office/drawing/2014/main" id="{D4AC4483-4322-40FA-B1C9-310B5F356023}"/>
                </a:ext>
              </a:extLst>
            </p:cNvPr>
            <p:cNvSpPr/>
            <p:nvPr/>
          </p:nvSpPr>
          <p:spPr>
            <a:xfrm rot="10800000">
              <a:off x="6634035" y="467923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0" name="Овал 649">
              <a:extLst>
                <a:ext uri="{FF2B5EF4-FFF2-40B4-BE49-F238E27FC236}">
                  <a16:creationId xmlns:a16="http://schemas.microsoft.com/office/drawing/2014/main" id="{7E51C62C-130E-441D-A745-6C391DC0FF21}"/>
                </a:ext>
              </a:extLst>
            </p:cNvPr>
            <p:cNvSpPr/>
            <p:nvPr/>
          </p:nvSpPr>
          <p:spPr>
            <a:xfrm rot="10800000">
              <a:off x="6418986" y="467923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1" name="Овал 650">
              <a:extLst>
                <a:ext uri="{FF2B5EF4-FFF2-40B4-BE49-F238E27FC236}">
                  <a16:creationId xmlns:a16="http://schemas.microsoft.com/office/drawing/2014/main" id="{2BB4D638-B0AB-4887-82A1-A175B9FC3ED0}"/>
                </a:ext>
              </a:extLst>
            </p:cNvPr>
            <p:cNvSpPr/>
            <p:nvPr/>
          </p:nvSpPr>
          <p:spPr>
            <a:xfrm rot="10800000">
              <a:off x="6123438" y="466006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2" name="Овал 651">
              <a:extLst>
                <a:ext uri="{FF2B5EF4-FFF2-40B4-BE49-F238E27FC236}">
                  <a16:creationId xmlns:a16="http://schemas.microsoft.com/office/drawing/2014/main" id="{55418DCD-5D24-4EA1-9BA8-460024958E83}"/>
                </a:ext>
              </a:extLst>
            </p:cNvPr>
            <p:cNvSpPr/>
            <p:nvPr/>
          </p:nvSpPr>
          <p:spPr>
            <a:xfrm rot="10800000">
              <a:off x="5909216" y="466006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3" name="Овал 652">
              <a:extLst>
                <a:ext uri="{FF2B5EF4-FFF2-40B4-BE49-F238E27FC236}">
                  <a16:creationId xmlns:a16="http://schemas.microsoft.com/office/drawing/2014/main" id="{24052A61-5BE6-46D9-BFCB-90ADA2671D93}"/>
                </a:ext>
              </a:extLst>
            </p:cNvPr>
            <p:cNvSpPr/>
            <p:nvPr/>
          </p:nvSpPr>
          <p:spPr>
            <a:xfrm>
              <a:off x="6271020" y="345048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4" name="Овал 653">
              <a:extLst>
                <a:ext uri="{FF2B5EF4-FFF2-40B4-BE49-F238E27FC236}">
                  <a16:creationId xmlns:a16="http://schemas.microsoft.com/office/drawing/2014/main" id="{BDFE72A7-8E65-498A-BA73-0F972389DC20}"/>
                </a:ext>
              </a:extLst>
            </p:cNvPr>
            <p:cNvSpPr/>
            <p:nvPr/>
          </p:nvSpPr>
          <p:spPr>
            <a:xfrm>
              <a:off x="6135290" y="359756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5" name="Овал 654">
              <a:extLst>
                <a:ext uri="{FF2B5EF4-FFF2-40B4-BE49-F238E27FC236}">
                  <a16:creationId xmlns:a16="http://schemas.microsoft.com/office/drawing/2014/main" id="{083B1332-3BD9-4CBD-A02C-6161CE65753C}"/>
                </a:ext>
              </a:extLst>
            </p:cNvPr>
            <p:cNvSpPr/>
            <p:nvPr/>
          </p:nvSpPr>
          <p:spPr>
            <a:xfrm>
              <a:off x="5920191" y="3607113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6" name="Овал 655">
              <a:extLst>
                <a:ext uri="{FF2B5EF4-FFF2-40B4-BE49-F238E27FC236}">
                  <a16:creationId xmlns:a16="http://schemas.microsoft.com/office/drawing/2014/main" id="{48D4D1DC-1751-4973-A656-7DD4DD677F54}"/>
                </a:ext>
              </a:extLst>
            </p:cNvPr>
            <p:cNvSpPr/>
            <p:nvPr/>
          </p:nvSpPr>
          <p:spPr>
            <a:xfrm>
              <a:off x="6414524" y="358627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7" name="Овал 656">
              <a:extLst>
                <a:ext uri="{FF2B5EF4-FFF2-40B4-BE49-F238E27FC236}">
                  <a16:creationId xmlns:a16="http://schemas.microsoft.com/office/drawing/2014/main" id="{3FC530E8-D8C6-4CE1-9F61-9A8E3B6E2E1D}"/>
                </a:ext>
              </a:extLst>
            </p:cNvPr>
            <p:cNvSpPr/>
            <p:nvPr/>
          </p:nvSpPr>
          <p:spPr>
            <a:xfrm>
              <a:off x="6275816" y="376431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8" name="Овал 657">
              <a:extLst>
                <a:ext uri="{FF2B5EF4-FFF2-40B4-BE49-F238E27FC236}">
                  <a16:creationId xmlns:a16="http://schemas.microsoft.com/office/drawing/2014/main" id="{57F53D3C-6636-47AC-A116-F60F3A71D807}"/>
                </a:ext>
              </a:extLst>
            </p:cNvPr>
            <p:cNvSpPr/>
            <p:nvPr/>
          </p:nvSpPr>
          <p:spPr>
            <a:xfrm>
              <a:off x="6271020" y="3967301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59" name="Овал 658">
              <a:extLst>
                <a:ext uri="{FF2B5EF4-FFF2-40B4-BE49-F238E27FC236}">
                  <a16:creationId xmlns:a16="http://schemas.microsoft.com/office/drawing/2014/main" id="{006D7098-8EA8-44F8-9FEA-68A39C95F961}"/>
                </a:ext>
              </a:extLst>
            </p:cNvPr>
            <p:cNvSpPr/>
            <p:nvPr/>
          </p:nvSpPr>
          <p:spPr>
            <a:xfrm>
              <a:off x="6624493" y="358627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0" name="Овал 659">
              <a:extLst>
                <a:ext uri="{FF2B5EF4-FFF2-40B4-BE49-F238E27FC236}">
                  <a16:creationId xmlns:a16="http://schemas.microsoft.com/office/drawing/2014/main" id="{454E87E6-3541-40B2-8BED-BDA8951D06BB}"/>
                </a:ext>
              </a:extLst>
            </p:cNvPr>
            <p:cNvSpPr/>
            <p:nvPr/>
          </p:nvSpPr>
          <p:spPr>
            <a:xfrm>
              <a:off x="6923794" y="413862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1" name="Овал 660">
              <a:extLst>
                <a:ext uri="{FF2B5EF4-FFF2-40B4-BE49-F238E27FC236}">
                  <a16:creationId xmlns:a16="http://schemas.microsoft.com/office/drawing/2014/main" id="{6EF2AA5D-D39B-48EA-8D16-F77C1F4208D8}"/>
                </a:ext>
              </a:extLst>
            </p:cNvPr>
            <p:cNvSpPr/>
            <p:nvPr/>
          </p:nvSpPr>
          <p:spPr>
            <a:xfrm>
              <a:off x="6792095" y="344032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2" name="Овал 661">
              <a:extLst>
                <a:ext uri="{FF2B5EF4-FFF2-40B4-BE49-F238E27FC236}">
                  <a16:creationId xmlns:a16="http://schemas.microsoft.com/office/drawing/2014/main" id="{0207139A-7111-4EE7-A45F-A39E06C7F166}"/>
                </a:ext>
              </a:extLst>
            </p:cNvPr>
            <p:cNvSpPr/>
            <p:nvPr/>
          </p:nvSpPr>
          <p:spPr>
            <a:xfrm>
              <a:off x="6920041" y="360545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3" name="Овал 662">
              <a:extLst>
                <a:ext uri="{FF2B5EF4-FFF2-40B4-BE49-F238E27FC236}">
                  <a16:creationId xmlns:a16="http://schemas.microsoft.com/office/drawing/2014/main" id="{5B259672-E706-4863-A93A-3D7BDF980FCF}"/>
                </a:ext>
              </a:extLst>
            </p:cNvPr>
            <p:cNvSpPr/>
            <p:nvPr/>
          </p:nvSpPr>
          <p:spPr>
            <a:xfrm>
              <a:off x="7134263" y="360545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4" name="Овал 663">
              <a:extLst>
                <a:ext uri="{FF2B5EF4-FFF2-40B4-BE49-F238E27FC236}">
                  <a16:creationId xmlns:a16="http://schemas.microsoft.com/office/drawing/2014/main" id="{FA16FE61-C53C-488D-B635-764614465830}"/>
                </a:ext>
              </a:extLst>
            </p:cNvPr>
            <p:cNvSpPr/>
            <p:nvPr/>
          </p:nvSpPr>
          <p:spPr>
            <a:xfrm>
              <a:off x="5915521" y="412945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5" name="Овал 664">
              <a:extLst>
                <a:ext uri="{FF2B5EF4-FFF2-40B4-BE49-F238E27FC236}">
                  <a16:creationId xmlns:a16="http://schemas.microsoft.com/office/drawing/2014/main" id="{920ED2EA-CAD1-4B91-A462-3B40682D9229}"/>
                </a:ext>
              </a:extLst>
            </p:cNvPr>
            <p:cNvSpPr/>
            <p:nvPr/>
          </p:nvSpPr>
          <p:spPr>
            <a:xfrm>
              <a:off x="6132452" y="412945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6" name="Овал 665">
              <a:extLst>
                <a:ext uri="{FF2B5EF4-FFF2-40B4-BE49-F238E27FC236}">
                  <a16:creationId xmlns:a16="http://schemas.microsoft.com/office/drawing/2014/main" id="{E52E7E2B-E26C-4E6A-86D6-8307D86162A4}"/>
                </a:ext>
              </a:extLst>
            </p:cNvPr>
            <p:cNvSpPr/>
            <p:nvPr/>
          </p:nvSpPr>
          <p:spPr>
            <a:xfrm>
              <a:off x="6415040" y="4121666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7" name="Овал 666">
              <a:extLst>
                <a:ext uri="{FF2B5EF4-FFF2-40B4-BE49-F238E27FC236}">
                  <a16:creationId xmlns:a16="http://schemas.microsoft.com/office/drawing/2014/main" id="{38F7A012-AE44-4ED7-8EAA-2AC40CDAACB7}"/>
                </a:ext>
              </a:extLst>
            </p:cNvPr>
            <p:cNvSpPr/>
            <p:nvPr/>
          </p:nvSpPr>
          <p:spPr>
            <a:xfrm>
              <a:off x="6630419" y="412167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8" name="Овал 667">
              <a:extLst>
                <a:ext uri="{FF2B5EF4-FFF2-40B4-BE49-F238E27FC236}">
                  <a16:creationId xmlns:a16="http://schemas.microsoft.com/office/drawing/2014/main" id="{22FBB19A-938C-4813-917C-9799F4123010}"/>
                </a:ext>
              </a:extLst>
            </p:cNvPr>
            <p:cNvSpPr/>
            <p:nvPr/>
          </p:nvSpPr>
          <p:spPr>
            <a:xfrm>
              <a:off x="7137879" y="412789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69" name="Овал 668">
              <a:extLst>
                <a:ext uri="{FF2B5EF4-FFF2-40B4-BE49-F238E27FC236}">
                  <a16:creationId xmlns:a16="http://schemas.microsoft.com/office/drawing/2014/main" id="{F243F1C5-F35E-4238-ABB4-508F8C2A12E8}"/>
                </a:ext>
              </a:extLst>
            </p:cNvPr>
            <p:cNvSpPr/>
            <p:nvPr/>
          </p:nvSpPr>
          <p:spPr>
            <a:xfrm>
              <a:off x="6789930" y="376648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70" name="Овал 669">
              <a:extLst>
                <a:ext uri="{FF2B5EF4-FFF2-40B4-BE49-F238E27FC236}">
                  <a16:creationId xmlns:a16="http://schemas.microsoft.com/office/drawing/2014/main" id="{D315CB06-9566-4D13-9D67-3F886D1942A4}"/>
                </a:ext>
              </a:extLst>
            </p:cNvPr>
            <p:cNvSpPr/>
            <p:nvPr/>
          </p:nvSpPr>
          <p:spPr>
            <a:xfrm>
              <a:off x="6789929" y="396966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71" name="Овал 670">
              <a:extLst>
                <a:ext uri="{FF2B5EF4-FFF2-40B4-BE49-F238E27FC236}">
                  <a16:creationId xmlns:a16="http://schemas.microsoft.com/office/drawing/2014/main" id="{4B7C8EEF-8694-4D28-AA75-EE6298B77B43}"/>
                </a:ext>
              </a:extLst>
            </p:cNvPr>
            <p:cNvSpPr/>
            <p:nvPr/>
          </p:nvSpPr>
          <p:spPr>
            <a:xfrm>
              <a:off x="6791997" y="449814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72" name="Овал 671">
              <a:extLst>
                <a:ext uri="{FF2B5EF4-FFF2-40B4-BE49-F238E27FC236}">
                  <a16:creationId xmlns:a16="http://schemas.microsoft.com/office/drawing/2014/main" id="{45A8539B-E86B-482A-B9EB-74A06757EFF2}"/>
                </a:ext>
              </a:extLst>
            </p:cNvPr>
            <p:cNvSpPr/>
            <p:nvPr/>
          </p:nvSpPr>
          <p:spPr>
            <a:xfrm>
              <a:off x="6785470" y="428335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73" name="Овал 672">
              <a:extLst>
                <a:ext uri="{FF2B5EF4-FFF2-40B4-BE49-F238E27FC236}">
                  <a16:creationId xmlns:a16="http://schemas.microsoft.com/office/drawing/2014/main" id="{81072209-796C-4F28-B3BA-5278281A15DE}"/>
                </a:ext>
              </a:extLst>
            </p:cNvPr>
            <p:cNvSpPr/>
            <p:nvPr/>
          </p:nvSpPr>
          <p:spPr>
            <a:xfrm>
              <a:off x="6280131" y="4493963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74" name="Овал 673">
              <a:extLst>
                <a:ext uri="{FF2B5EF4-FFF2-40B4-BE49-F238E27FC236}">
                  <a16:creationId xmlns:a16="http://schemas.microsoft.com/office/drawing/2014/main" id="{E5FB44C1-EAB9-404A-9FDB-E828D37902B1}"/>
                </a:ext>
              </a:extLst>
            </p:cNvPr>
            <p:cNvSpPr/>
            <p:nvPr/>
          </p:nvSpPr>
          <p:spPr>
            <a:xfrm>
              <a:off x="6285820" y="427241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675" name="Группа 674">
            <a:extLst>
              <a:ext uri="{FF2B5EF4-FFF2-40B4-BE49-F238E27FC236}">
                <a16:creationId xmlns:a16="http://schemas.microsoft.com/office/drawing/2014/main" id="{34974AD3-6559-4386-999E-7B9B476C9FAB}"/>
              </a:ext>
            </a:extLst>
          </p:cNvPr>
          <p:cNvGrpSpPr/>
          <p:nvPr/>
        </p:nvGrpSpPr>
        <p:grpSpPr>
          <a:xfrm>
            <a:off x="8189046" y="3214542"/>
            <a:ext cx="1311891" cy="1322907"/>
            <a:chOff x="6216292" y="3567750"/>
            <a:chExt cx="1311891" cy="1322907"/>
          </a:xfrm>
          <a:solidFill>
            <a:srgbClr val="7398B1"/>
          </a:solidFill>
        </p:grpSpPr>
        <p:sp>
          <p:nvSpPr>
            <p:cNvPr id="676" name="Овал 675">
              <a:extLst>
                <a:ext uri="{FF2B5EF4-FFF2-40B4-BE49-F238E27FC236}">
                  <a16:creationId xmlns:a16="http://schemas.microsoft.com/office/drawing/2014/main" id="{9819AD16-8762-499E-920B-A9A008B80A7D}"/>
                </a:ext>
              </a:extLst>
            </p:cNvPr>
            <p:cNvSpPr/>
            <p:nvPr/>
          </p:nvSpPr>
          <p:spPr>
            <a:xfrm>
              <a:off x="7257095" y="4106345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77" name="Овал 676">
              <a:extLst>
                <a:ext uri="{FF2B5EF4-FFF2-40B4-BE49-F238E27FC236}">
                  <a16:creationId xmlns:a16="http://schemas.microsoft.com/office/drawing/2014/main" id="{DD7E4674-C531-4B44-A9C7-19537932271B}"/>
                </a:ext>
              </a:extLst>
            </p:cNvPr>
            <p:cNvSpPr/>
            <p:nvPr/>
          </p:nvSpPr>
          <p:spPr>
            <a:xfrm>
              <a:off x="7256997" y="4617328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78" name="Овал 677">
              <a:extLst>
                <a:ext uri="{FF2B5EF4-FFF2-40B4-BE49-F238E27FC236}">
                  <a16:creationId xmlns:a16="http://schemas.microsoft.com/office/drawing/2014/main" id="{292871BA-61CB-4FA3-9F7C-6420C5783198}"/>
                </a:ext>
              </a:extLst>
            </p:cNvPr>
            <p:cNvSpPr/>
            <p:nvPr/>
          </p:nvSpPr>
          <p:spPr>
            <a:xfrm>
              <a:off x="6737124" y="4619569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79" name="Овал 678">
              <a:extLst>
                <a:ext uri="{FF2B5EF4-FFF2-40B4-BE49-F238E27FC236}">
                  <a16:creationId xmlns:a16="http://schemas.microsoft.com/office/drawing/2014/main" id="{843F63C6-23E5-44DF-BC2F-95DF8BD8DF29}"/>
                </a:ext>
              </a:extLst>
            </p:cNvPr>
            <p:cNvSpPr/>
            <p:nvPr/>
          </p:nvSpPr>
          <p:spPr>
            <a:xfrm>
              <a:off x="6216292" y="4617328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80" name="Овал 679">
              <a:extLst>
                <a:ext uri="{FF2B5EF4-FFF2-40B4-BE49-F238E27FC236}">
                  <a16:creationId xmlns:a16="http://schemas.microsoft.com/office/drawing/2014/main" id="{0A1494E2-9283-4054-811A-0E73DDD90403}"/>
                </a:ext>
              </a:extLst>
            </p:cNvPr>
            <p:cNvSpPr/>
            <p:nvPr/>
          </p:nvSpPr>
          <p:spPr>
            <a:xfrm>
              <a:off x="6216899" y="4109926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81" name="Овал 680">
              <a:extLst>
                <a:ext uri="{FF2B5EF4-FFF2-40B4-BE49-F238E27FC236}">
                  <a16:creationId xmlns:a16="http://schemas.microsoft.com/office/drawing/2014/main" id="{100132E1-D6DC-40A9-9406-2CE4AF771FED}"/>
                </a:ext>
              </a:extLst>
            </p:cNvPr>
            <p:cNvSpPr/>
            <p:nvPr/>
          </p:nvSpPr>
          <p:spPr>
            <a:xfrm>
              <a:off x="6730417" y="3568781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82" name="Овал 681">
              <a:extLst>
                <a:ext uri="{FF2B5EF4-FFF2-40B4-BE49-F238E27FC236}">
                  <a16:creationId xmlns:a16="http://schemas.microsoft.com/office/drawing/2014/main" id="{149C32B5-79D7-4E49-A835-B50B8728D1B7}"/>
                </a:ext>
              </a:extLst>
            </p:cNvPr>
            <p:cNvSpPr/>
            <p:nvPr/>
          </p:nvSpPr>
          <p:spPr>
            <a:xfrm>
              <a:off x="7256527" y="3567750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83" name="Овал 682">
              <a:extLst>
                <a:ext uri="{FF2B5EF4-FFF2-40B4-BE49-F238E27FC236}">
                  <a16:creationId xmlns:a16="http://schemas.microsoft.com/office/drawing/2014/main" id="{A70D4610-CF64-423E-83D7-C8603BDFD4D5}"/>
                </a:ext>
              </a:extLst>
            </p:cNvPr>
            <p:cNvSpPr/>
            <p:nvPr/>
          </p:nvSpPr>
          <p:spPr>
            <a:xfrm>
              <a:off x="6218113" y="3567750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684" name="Овал 683">
              <a:extLst>
                <a:ext uri="{FF2B5EF4-FFF2-40B4-BE49-F238E27FC236}">
                  <a16:creationId xmlns:a16="http://schemas.microsoft.com/office/drawing/2014/main" id="{FEDB8241-2CDA-4E05-86EC-1649E845586F}"/>
                </a:ext>
              </a:extLst>
            </p:cNvPr>
            <p:cNvSpPr/>
            <p:nvPr/>
          </p:nvSpPr>
          <p:spPr>
            <a:xfrm>
              <a:off x="6730417" y="4107758"/>
              <a:ext cx="271088" cy="271088"/>
            </a:xfrm>
            <a:prstGeom prst="ellipse">
              <a:avLst/>
            </a:prstGeom>
            <a:solidFill>
              <a:srgbClr val="B2BF9D"/>
            </a:solidFill>
            <a:ln w="19050">
              <a:solidFill>
                <a:srgbClr val="5A68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Nunito" pitchFamily="2" charset="-52"/>
                </a:rPr>
                <a:t>As</a:t>
              </a:r>
              <a:endParaRPr lang="ru-RU" sz="1200" dirty="0">
                <a:solidFill>
                  <a:schemeClr val="tx1"/>
                </a:solidFill>
                <a:latin typeface="Nunito" pitchFamily="2" charset="-52"/>
              </a:endParaRPr>
            </a:p>
          </p:txBody>
        </p:sp>
      </p:grpSp>
      <p:grpSp>
        <p:nvGrpSpPr>
          <p:cNvPr id="685" name="Группа 684">
            <a:extLst>
              <a:ext uri="{FF2B5EF4-FFF2-40B4-BE49-F238E27FC236}">
                <a16:creationId xmlns:a16="http://schemas.microsoft.com/office/drawing/2014/main" id="{191E7C2B-856A-4EDF-B33D-41349886A366}"/>
              </a:ext>
            </a:extLst>
          </p:cNvPr>
          <p:cNvGrpSpPr/>
          <p:nvPr/>
        </p:nvGrpSpPr>
        <p:grpSpPr>
          <a:xfrm>
            <a:off x="9938024" y="3007504"/>
            <a:ext cx="1987843" cy="1949017"/>
            <a:chOff x="5573487" y="2927942"/>
            <a:chExt cx="1987843" cy="1949017"/>
          </a:xfrm>
        </p:grpSpPr>
        <p:grpSp>
          <p:nvGrpSpPr>
            <p:cNvPr id="686" name="Группа 685">
              <a:extLst>
                <a:ext uri="{FF2B5EF4-FFF2-40B4-BE49-F238E27FC236}">
                  <a16:creationId xmlns:a16="http://schemas.microsoft.com/office/drawing/2014/main" id="{D6214EEC-CE50-4D10-BF98-A67099C11F79}"/>
                </a:ext>
              </a:extLst>
            </p:cNvPr>
            <p:cNvGrpSpPr/>
            <p:nvPr/>
          </p:nvGrpSpPr>
          <p:grpSpPr>
            <a:xfrm rot="16200000">
              <a:off x="5663530" y="4208733"/>
              <a:ext cx="216756" cy="396842"/>
              <a:chOff x="4141969" y="1252272"/>
              <a:chExt cx="361550" cy="906866"/>
            </a:xfrm>
          </p:grpSpPr>
          <p:sp>
            <p:nvSpPr>
              <p:cNvPr id="756" name="Полилиния: фигура 755">
                <a:extLst>
                  <a:ext uri="{FF2B5EF4-FFF2-40B4-BE49-F238E27FC236}">
                    <a16:creationId xmlns:a16="http://schemas.microsoft.com/office/drawing/2014/main" id="{C12B5FC9-9FD4-4533-B5A6-2CB88E1D70B8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57" name="Полилиния: фигура 756">
                <a:extLst>
                  <a:ext uri="{FF2B5EF4-FFF2-40B4-BE49-F238E27FC236}">
                    <a16:creationId xmlns:a16="http://schemas.microsoft.com/office/drawing/2014/main" id="{E3A2C288-B9A8-456D-92EA-C212F5AF2FEB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87" name="Группа 686">
              <a:extLst>
                <a:ext uri="{FF2B5EF4-FFF2-40B4-BE49-F238E27FC236}">
                  <a16:creationId xmlns:a16="http://schemas.microsoft.com/office/drawing/2014/main" id="{3332CA08-1DC6-4574-AB6A-3330EE1E8919}"/>
                </a:ext>
              </a:extLst>
            </p:cNvPr>
            <p:cNvGrpSpPr/>
            <p:nvPr/>
          </p:nvGrpSpPr>
          <p:grpSpPr>
            <a:xfrm rot="16200000">
              <a:off x="5664386" y="3692378"/>
              <a:ext cx="216756" cy="396842"/>
              <a:chOff x="4141969" y="1252272"/>
              <a:chExt cx="361550" cy="906866"/>
            </a:xfrm>
          </p:grpSpPr>
          <p:sp>
            <p:nvSpPr>
              <p:cNvPr id="754" name="Полилиния: фигура 753">
                <a:extLst>
                  <a:ext uri="{FF2B5EF4-FFF2-40B4-BE49-F238E27FC236}">
                    <a16:creationId xmlns:a16="http://schemas.microsoft.com/office/drawing/2014/main" id="{7F5BAA21-E5A2-4302-958D-2EA99D3F4A25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55" name="Полилиния: фигура 754">
                <a:extLst>
                  <a:ext uri="{FF2B5EF4-FFF2-40B4-BE49-F238E27FC236}">
                    <a16:creationId xmlns:a16="http://schemas.microsoft.com/office/drawing/2014/main" id="{8C428FF9-7E35-4718-BC00-07E430267CF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 dirty="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88" name="Группа 687">
              <a:extLst>
                <a:ext uri="{FF2B5EF4-FFF2-40B4-BE49-F238E27FC236}">
                  <a16:creationId xmlns:a16="http://schemas.microsoft.com/office/drawing/2014/main" id="{348FEA81-8C5C-4AF4-A15B-B5CD1B3411E9}"/>
                </a:ext>
              </a:extLst>
            </p:cNvPr>
            <p:cNvGrpSpPr/>
            <p:nvPr/>
          </p:nvGrpSpPr>
          <p:grpSpPr>
            <a:xfrm rot="16200000">
              <a:off x="5664386" y="3180958"/>
              <a:ext cx="216756" cy="396842"/>
              <a:chOff x="4141969" y="1252272"/>
              <a:chExt cx="361550" cy="906866"/>
            </a:xfrm>
          </p:grpSpPr>
          <p:sp>
            <p:nvSpPr>
              <p:cNvPr id="752" name="Полилиния: фигура 751">
                <a:extLst>
                  <a:ext uri="{FF2B5EF4-FFF2-40B4-BE49-F238E27FC236}">
                    <a16:creationId xmlns:a16="http://schemas.microsoft.com/office/drawing/2014/main" id="{1A1C930F-AC4F-4044-BB7B-AC32EA72CAF2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53" name="Полилиния: фигура 752">
                <a:extLst>
                  <a:ext uri="{FF2B5EF4-FFF2-40B4-BE49-F238E27FC236}">
                    <a16:creationId xmlns:a16="http://schemas.microsoft.com/office/drawing/2014/main" id="{E339AB54-A5F7-437C-8BF9-39525A9A3B1F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89" name="Группа 688">
              <a:extLst>
                <a:ext uri="{FF2B5EF4-FFF2-40B4-BE49-F238E27FC236}">
                  <a16:creationId xmlns:a16="http://schemas.microsoft.com/office/drawing/2014/main" id="{9FB78B4B-1489-4FE1-89E6-9A8F4CF472F0}"/>
                </a:ext>
              </a:extLst>
            </p:cNvPr>
            <p:cNvGrpSpPr/>
            <p:nvPr/>
          </p:nvGrpSpPr>
          <p:grpSpPr>
            <a:xfrm rot="5400000">
              <a:off x="7254531" y="3169085"/>
              <a:ext cx="216756" cy="396842"/>
              <a:chOff x="4141969" y="1252272"/>
              <a:chExt cx="361550" cy="906866"/>
            </a:xfrm>
          </p:grpSpPr>
          <p:sp>
            <p:nvSpPr>
              <p:cNvPr id="750" name="Полилиния: фигура 749">
                <a:extLst>
                  <a:ext uri="{FF2B5EF4-FFF2-40B4-BE49-F238E27FC236}">
                    <a16:creationId xmlns:a16="http://schemas.microsoft.com/office/drawing/2014/main" id="{3737D1D8-0739-4A25-B534-79313589695F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51" name="Полилиния: фигура 750">
                <a:extLst>
                  <a:ext uri="{FF2B5EF4-FFF2-40B4-BE49-F238E27FC236}">
                    <a16:creationId xmlns:a16="http://schemas.microsoft.com/office/drawing/2014/main" id="{3EBF2FE2-6AAC-4840-A1E5-9EB92414EA62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0" name="Группа 689">
              <a:extLst>
                <a:ext uri="{FF2B5EF4-FFF2-40B4-BE49-F238E27FC236}">
                  <a16:creationId xmlns:a16="http://schemas.microsoft.com/office/drawing/2014/main" id="{FFDA5340-3982-4BEF-A1A3-4CAB475520F2}"/>
                </a:ext>
              </a:extLst>
            </p:cNvPr>
            <p:cNvGrpSpPr/>
            <p:nvPr/>
          </p:nvGrpSpPr>
          <p:grpSpPr>
            <a:xfrm rot="5400000">
              <a:off x="7253675" y="3685440"/>
              <a:ext cx="216756" cy="396842"/>
              <a:chOff x="4141969" y="1252272"/>
              <a:chExt cx="361550" cy="906866"/>
            </a:xfrm>
          </p:grpSpPr>
          <p:sp>
            <p:nvSpPr>
              <p:cNvPr id="748" name="Полилиния: фигура 747">
                <a:extLst>
                  <a:ext uri="{FF2B5EF4-FFF2-40B4-BE49-F238E27FC236}">
                    <a16:creationId xmlns:a16="http://schemas.microsoft.com/office/drawing/2014/main" id="{43AC3946-571E-44DF-B93A-148DDBB15602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49" name="Полилиния: фигура 748">
                <a:extLst>
                  <a:ext uri="{FF2B5EF4-FFF2-40B4-BE49-F238E27FC236}">
                    <a16:creationId xmlns:a16="http://schemas.microsoft.com/office/drawing/2014/main" id="{36C3E9F6-878A-40D9-AD62-08C0F11231A7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1" name="Группа 690">
              <a:extLst>
                <a:ext uri="{FF2B5EF4-FFF2-40B4-BE49-F238E27FC236}">
                  <a16:creationId xmlns:a16="http://schemas.microsoft.com/office/drawing/2014/main" id="{03F0CEAD-43EF-49C9-82A6-E6B7CECBCE41}"/>
                </a:ext>
              </a:extLst>
            </p:cNvPr>
            <p:cNvGrpSpPr/>
            <p:nvPr/>
          </p:nvGrpSpPr>
          <p:grpSpPr>
            <a:xfrm rot="5400000">
              <a:off x="7253675" y="4196860"/>
              <a:ext cx="216756" cy="396842"/>
              <a:chOff x="4141969" y="1252272"/>
              <a:chExt cx="361550" cy="906866"/>
            </a:xfrm>
          </p:grpSpPr>
          <p:sp>
            <p:nvSpPr>
              <p:cNvPr id="746" name="Полилиния: фигура 745">
                <a:extLst>
                  <a:ext uri="{FF2B5EF4-FFF2-40B4-BE49-F238E27FC236}">
                    <a16:creationId xmlns:a16="http://schemas.microsoft.com/office/drawing/2014/main" id="{39673912-BD1E-4893-98A7-2123C8FE0373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47" name="Полилиния: фигура 746">
                <a:extLst>
                  <a:ext uri="{FF2B5EF4-FFF2-40B4-BE49-F238E27FC236}">
                    <a16:creationId xmlns:a16="http://schemas.microsoft.com/office/drawing/2014/main" id="{C98D4C74-E427-4D6E-9F9C-60D19EF38B2E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2" name="Группа 691">
              <a:extLst>
                <a:ext uri="{FF2B5EF4-FFF2-40B4-BE49-F238E27FC236}">
                  <a16:creationId xmlns:a16="http://schemas.microsoft.com/office/drawing/2014/main" id="{78709028-CE77-44CC-8FBF-18308805E308}"/>
                </a:ext>
              </a:extLst>
            </p:cNvPr>
            <p:cNvGrpSpPr/>
            <p:nvPr/>
          </p:nvGrpSpPr>
          <p:grpSpPr>
            <a:xfrm rot="5400000">
              <a:off x="6202350" y="3171694"/>
              <a:ext cx="216756" cy="396842"/>
              <a:chOff x="4141969" y="1252272"/>
              <a:chExt cx="361550" cy="906866"/>
            </a:xfrm>
          </p:grpSpPr>
          <p:sp>
            <p:nvSpPr>
              <p:cNvPr id="744" name="Полилиния: фигура 743">
                <a:extLst>
                  <a:ext uri="{FF2B5EF4-FFF2-40B4-BE49-F238E27FC236}">
                    <a16:creationId xmlns:a16="http://schemas.microsoft.com/office/drawing/2014/main" id="{17EE17DE-5053-4877-9AB4-4A3E19F052DD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45" name="Полилиния: фигура 744">
                <a:extLst>
                  <a:ext uri="{FF2B5EF4-FFF2-40B4-BE49-F238E27FC236}">
                    <a16:creationId xmlns:a16="http://schemas.microsoft.com/office/drawing/2014/main" id="{5E2C454F-82B3-40C5-96A6-04D4C3EF433F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3" name="Группа 692">
              <a:extLst>
                <a:ext uri="{FF2B5EF4-FFF2-40B4-BE49-F238E27FC236}">
                  <a16:creationId xmlns:a16="http://schemas.microsoft.com/office/drawing/2014/main" id="{640C8EE8-829F-460E-9D7C-A53930D75BF1}"/>
                </a:ext>
              </a:extLst>
            </p:cNvPr>
            <p:cNvGrpSpPr/>
            <p:nvPr/>
          </p:nvGrpSpPr>
          <p:grpSpPr>
            <a:xfrm rot="5400000">
              <a:off x="6699901" y="3169860"/>
              <a:ext cx="216756" cy="396842"/>
              <a:chOff x="4141969" y="1252272"/>
              <a:chExt cx="361550" cy="906866"/>
            </a:xfrm>
          </p:grpSpPr>
          <p:sp>
            <p:nvSpPr>
              <p:cNvPr id="742" name="Полилиния: фигура 741">
                <a:extLst>
                  <a:ext uri="{FF2B5EF4-FFF2-40B4-BE49-F238E27FC236}">
                    <a16:creationId xmlns:a16="http://schemas.microsoft.com/office/drawing/2014/main" id="{E11DB339-C690-42D9-9522-BF31782C9DA7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43" name="Полилиния: фигура 742">
                <a:extLst>
                  <a:ext uri="{FF2B5EF4-FFF2-40B4-BE49-F238E27FC236}">
                    <a16:creationId xmlns:a16="http://schemas.microsoft.com/office/drawing/2014/main" id="{23913FE8-5449-4778-9C2E-716FD2CAAE45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4" name="Группа 693">
              <a:extLst>
                <a:ext uri="{FF2B5EF4-FFF2-40B4-BE49-F238E27FC236}">
                  <a16:creationId xmlns:a16="http://schemas.microsoft.com/office/drawing/2014/main" id="{03582F30-6AEC-4BB9-9569-21FF118B509A}"/>
                </a:ext>
              </a:extLst>
            </p:cNvPr>
            <p:cNvGrpSpPr/>
            <p:nvPr/>
          </p:nvGrpSpPr>
          <p:grpSpPr>
            <a:xfrm>
              <a:off x="5930301" y="2930407"/>
              <a:ext cx="216756" cy="396842"/>
              <a:chOff x="4141969" y="1252272"/>
              <a:chExt cx="361550" cy="906866"/>
            </a:xfrm>
          </p:grpSpPr>
          <p:sp>
            <p:nvSpPr>
              <p:cNvPr id="740" name="Полилиния: фигура 739">
                <a:extLst>
                  <a:ext uri="{FF2B5EF4-FFF2-40B4-BE49-F238E27FC236}">
                    <a16:creationId xmlns:a16="http://schemas.microsoft.com/office/drawing/2014/main" id="{D038584D-F95E-4E66-8951-9004BAA522EF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41" name="Полилиния: фигура 740">
                <a:extLst>
                  <a:ext uri="{FF2B5EF4-FFF2-40B4-BE49-F238E27FC236}">
                    <a16:creationId xmlns:a16="http://schemas.microsoft.com/office/drawing/2014/main" id="{2F95273E-121F-4DEE-93E8-22BC5C9B659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5" name="Группа 694">
              <a:extLst>
                <a:ext uri="{FF2B5EF4-FFF2-40B4-BE49-F238E27FC236}">
                  <a16:creationId xmlns:a16="http://schemas.microsoft.com/office/drawing/2014/main" id="{0E68E244-78A0-4598-AC30-C97C28AEF7FF}"/>
                </a:ext>
              </a:extLst>
            </p:cNvPr>
            <p:cNvGrpSpPr/>
            <p:nvPr/>
          </p:nvGrpSpPr>
          <p:grpSpPr>
            <a:xfrm>
              <a:off x="6444104" y="2927942"/>
              <a:ext cx="216756" cy="396842"/>
              <a:chOff x="4141969" y="1252272"/>
              <a:chExt cx="361550" cy="906866"/>
            </a:xfrm>
          </p:grpSpPr>
          <p:sp>
            <p:nvSpPr>
              <p:cNvPr id="738" name="Полилиния: фигура 737">
                <a:extLst>
                  <a:ext uri="{FF2B5EF4-FFF2-40B4-BE49-F238E27FC236}">
                    <a16:creationId xmlns:a16="http://schemas.microsoft.com/office/drawing/2014/main" id="{9D12EF6F-7A66-4E65-A464-CE54BB738D0B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39" name="Полилиния: фигура 738">
                <a:extLst>
                  <a:ext uri="{FF2B5EF4-FFF2-40B4-BE49-F238E27FC236}">
                    <a16:creationId xmlns:a16="http://schemas.microsoft.com/office/drawing/2014/main" id="{EADFE935-F849-4A3A-A6EC-0BFE30660905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6" name="Группа 695">
              <a:extLst>
                <a:ext uri="{FF2B5EF4-FFF2-40B4-BE49-F238E27FC236}">
                  <a16:creationId xmlns:a16="http://schemas.microsoft.com/office/drawing/2014/main" id="{F8582946-2134-4F0A-88C3-52BBE73DA276}"/>
                </a:ext>
              </a:extLst>
            </p:cNvPr>
            <p:cNvGrpSpPr/>
            <p:nvPr/>
          </p:nvGrpSpPr>
          <p:grpSpPr>
            <a:xfrm>
              <a:off x="6955524" y="2927942"/>
              <a:ext cx="216756" cy="396842"/>
              <a:chOff x="4141969" y="1252272"/>
              <a:chExt cx="361550" cy="906866"/>
            </a:xfrm>
          </p:grpSpPr>
          <p:sp>
            <p:nvSpPr>
              <p:cNvPr id="736" name="Полилиния: фигура 735">
                <a:extLst>
                  <a:ext uri="{FF2B5EF4-FFF2-40B4-BE49-F238E27FC236}">
                    <a16:creationId xmlns:a16="http://schemas.microsoft.com/office/drawing/2014/main" id="{9CDC256E-9E68-451C-9270-58DA40EE33FD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37" name="Полилиния: фигура 736">
                <a:extLst>
                  <a:ext uri="{FF2B5EF4-FFF2-40B4-BE49-F238E27FC236}">
                    <a16:creationId xmlns:a16="http://schemas.microsoft.com/office/drawing/2014/main" id="{5FEA75DD-905C-4F79-ABC9-07B3D50E6C0F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7" name="Группа 696">
              <a:extLst>
                <a:ext uri="{FF2B5EF4-FFF2-40B4-BE49-F238E27FC236}">
                  <a16:creationId xmlns:a16="http://schemas.microsoft.com/office/drawing/2014/main" id="{89497EC2-D2B1-4538-895D-C0E15B4D0179}"/>
                </a:ext>
              </a:extLst>
            </p:cNvPr>
            <p:cNvGrpSpPr/>
            <p:nvPr/>
          </p:nvGrpSpPr>
          <p:grpSpPr>
            <a:xfrm rot="10800000">
              <a:off x="6958195" y="4480117"/>
              <a:ext cx="216756" cy="396842"/>
              <a:chOff x="4141969" y="1252272"/>
              <a:chExt cx="361550" cy="906866"/>
            </a:xfrm>
          </p:grpSpPr>
          <p:sp>
            <p:nvSpPr>
              <p:cNvPr id="734" name="Полилиния: фигура 733">
                <a:extLst>
                  <a:ext uri="{FF2B5EF4-FFF2-40B4-BE49-F238E27FC236}">
                    <a16:creationId xmlns:a16="http://schemas.microsoft.com/office/drawing/2014/main" id="{3D83A82D-7EBD-4488-9D25-726CD7C68A36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35" name="Полилиния: фигура 734">
                <a:extLst>
                  <a:ext uri="{FF2B5EF4-FFF2-40B4-BE49-F238E27FC236}">
                    <a16:creationId xmlns:a16="http://schemas.microsoft.com/office/drawing/2014/main" id="{2D09C470-9FD8-4614-B55D-A385BDFD1889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8" name="Группа 697">
              <a:extLst>
                <a:ext uri="{FF2B5EF4-FFF2-40B4-BE49-F238E27FC236}">
                  <a16:creationId xmlns:a16="http://schemas.microsoft.com/office/drawing/2014/main" id="{2A7BD2D2-4DD2-40F2-A648-53EE50B3C1BF}"/>
                </a:ext>
              </a:extLst>
            </p:cNvPr>
            <p:cNvGrpSpPr/>
            <p:nvPr/>
          </p:nvGrpSpPr>
          <p:grpSpPr>
            <a:xfrm rot="10800000">
              <a:off x="6441840" y="4479261"/>
              <a:ext cx="216756" cy="396842"/>
              <a:chOff x="4141969" y="1252272"/>
              <a:chExt cx="361550" cy="906866"/>
            </a:xfrm>
          </p:grpSpPr>
          <p:sp>
            <p:nvSpPr>
              <p:cNvPr id="732" name="Полилиния: фигура 731">
                <a:extLst>
                  <a:ext uri="{FF2B5EF4-FFF2-40B4-BE49-F238E27FC236}">
                    <a16:creationId xmlns:a16="http://schemas.microsoft.com/office/drawing/2014/main" id="{390770D8-2390-4DBC-A7F0-24FC13C986DC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33" name="Полилиния: фигура 732">
                <a:extLst>
                  <a:ext uri="{FF2B5EF4-FFF2-40B4-BE49-F238E27FC236}">
                    <a16:creationId xmlns:a16="http://schemas.microsoft.com/office/drawing/2014/main" id="{090B799F-8183-45DC-A674-563FA5D024CB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699" name="Группа 698">
              <a:extLst>
                <a:ext uri="{FF2B5EF4-FFF2-40B4-BE49-F238E27FC236}">
                  <a16:creationId xmlns:a16="http://schemas.microsoft.com/office/drawing/2014/main" id="{B2332AD0-BD4B-4306-939A-D26A18DACE90}"/>
                </a:ext>
              </a:extLst>
            </p:cNvPr>
            <p:cNvGrpSpPr/>
            <p:nvPr/>
          </p:nvGrpSpPr>
          <p:grpSpPr>
            <a:xfrm rot="10800000">
              <a:off x="5930420" y="4479261"/>
              <a:ext cx="216756" cy="396842"/>
              <a:chOff x="4141969" y="1252272"/>
              <a:chExt cx="361550" cy="906866"/>
            </a:xfrm>
          </p:grpSpPr>
          <p:sp>
            <p:nvSpPr>
              <p:cNvPr id="730" name="Полилиния: фигура 729">
                <a:extLst>
                  <a:ext uri="{FF2B5EF4-FFF2-40B4-BE49-F238E27FC236}">
                    <a16:creationId xmlns:a16="http://schemas.microsoft.com/office/drawing/2014/main" id="{CF386B16-5637-4D80-B170-5028E511D298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31" name="Полилиния: фигура 730">
                <a:extLst>
                  <a:ext uri="{FF2B5EF4-FFF2-40B4-BE49-F238E27FC236}">
                    <a16:creationId xmlns:a16="http://schemas.microsoft.com/office/drawing/2014/main" id="{12231FC4-FCB7-437B-857E-0776B9A6F295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gradFill>
                  <a:gsLst>
                    <a:gs pos="0">
                      <a:schemeClr val="bg1"/>
                    </a:gs>
                    <a:gs pos="16000">
                      <a:schemeClr val="bg1"/>
                    </a:gs>
                    <a:gs pos="40000">
                      <a:srgbClr val="C9C9C9"/>
                    </a:gs>
                    <a:gs pos="100000">
                      <a:srgbClr val="C9C9C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0" name="Группа 699">
              <a:extLst>
                <a:ext uri="{FF2B5EF4-FFF2-40B4-BE49-F238E27FC236}">
                  <a16:creationId xmlns:a16="http://schemas.microsoft.com/office/drawing/2014/main" id="{A364F6B7-A404-4F60-9277-E0E7119370AE}"/>
                </a:ext>
              </a:extLst>
            </p:cNvPr>
            <p:cNvGrpSpPr/>
            <p:nvPr/>
          </p:nvGrpSpPr>
          <p:grpSpPr>
            <a:xfrm>
              <a:off x="6443080" y="3953945"/>
              <a:ext cx="216756" cy="396842"/>
              <a:chOff x="4141969" y="1252272"/>
              <a:chExt cx="361550" cy="906866"/>
            </a:xfrm>
          </p:grpSpPr>
          <p:sp>
            <p:nvSpPr>
              <p:cNvPr id="728" name="Полилиния: фигура 727">
                <a:extLst>
                  <a:ext uri="{FF2B5EF4-FFF2-40B4-BE49-F238E27FC236}">
                    <a16:creationId xmlns:a16="http://schemas.microsoft.com/office/drawing/2014/main" id="{D3810110-BDDC-4308-A3EB-B727BFC79726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29" name="Полилиния: фигура 728">
                <a:extLst>
                  <a:ext uri="{FF2B5EF4-FFF2-40B4-BE49-F238E27FC236}">
                    <a16:creationId xmlns:a16="http://schemas.microsoft.com/office/drawing/2014/main" id="{C7FB3061-FB7B-4E9A-91B0-A8DF15627204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1" name="Группа 700">
              <a:extLst>
                <a:ext uri="{FF2B5EF4-FFF2-40B4-BE49-F238E27FC236}">
                  <a16:creationId xmlns:a16="http://schemas.microsoft.com/office/drawing/2014/main" id="{0EC568F1-FEA5-48F3-88A6-583A7F5572DC}"/>
                </a:ext>
              </a:extLst>
            </p:cNvPr>
            <p:cNvGrpSpPr/>
            <p:nvPr/>
          </p:nvGrpSpPr>
          <p:grpSpPr>
            <a:xfrm rot="5400000">
              <a:off x="6699901" y="3708837"/>
              <a:ext cx="216756" cy="396842"/>
              <a:chOff x="4141969" y="1252272"/>
              <a:chExt cx="361550" cy="906866"/>
            </a:xfrm>
          </p:grpSpPr>
          <p:sp>
            <p:nvSpPr>
              <p:cNvPr id="726" name="Полилиния: фигура 725">
                <a:extLst>
                  <a:ext uri="{FF2B5EF4-FFF2-40B4-BE49-F238E27FC236}">
                    <a16:creationId xmlns:a16="http://schemas.microsoft.com/office/drawing/2014/main" id="{B35FC34A-8EBD-4008-AE23-E11CBBCD50DE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27" name="Полилиния: фигура 726">
                <a:extLst>
                  <a:ext uri="{FF2B5EF4-FFF2-40B4-BE49-F238E27FC236}">
                    <a16:creationId xmlns:a16="http://schemas.microsoft.com/office/drawing/2014/main" id="{AAE7A892-AB08-48B9-8D8D-1B0A783ECEEC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2" name="Группа 701">
              <a:extLst>
                <a:ext uri="{FF2B5EF4-FFF2-40B4-BE49-F238E27FC236}">
                  <a16:creationId xmlns:a16="http://schemas.microsoft.com/office/drawing/2014/main" id="{8F683D89-026B-4B00-A8DF-8F494F8D2EA6}"/>
                </a:ext>
              </a:extLst>
            </p:cNvPr>
            <p:cNvGrpSpPr/>
            <p:nvPr/>
          </p:nvGrpSpPr>
          <p:grpSpPr>
            <a:xfrm>
              <a:off x="6443080" y="3438127"/>
              <a:ext cx="216756" cy="396842"/>
              <a:chOff x="4141969" y="1252272"/>
              <a:chExt cx="361550" cy="906866"/>
            </a:xfrm>
          </p:grpSpPr>
          <p:sp>
            <p:nvSpPr>
              <p:cNvPr id="724" name="Полилиния: фигура 723">
                <a:extLst>
                  <a:ext uri="{FF2B5EF4-FFF2-40B4-BE49-F238E27FC236}">
                    <a16:creationId xmlns:a16="http://schemas.microsoft.com/office/drawing/2014/main" id="{A0E889F9-35B5-4129-86E4-03131143303A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 dirty="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25" name="Полилиния: фигура 724">
                <a:extLst>
                  <a:ext uri="{FF2B5EF4-FFF2-40B4-BE49-F238E27FC236}">
                    <a16:creationId xmlns:a16="http://schemas.microsoft.com/office/drawing/2014/main" id="{6EE5213F-E167-4EAE-A54F-0FBDAFB10E05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3" name="Группа 702">
              <a:extLst>
                <a:ext uri="{FF2B5EF4-FFF2-40B4-BE49-F238E27FC236}">
                  <a16:creationId xmlns:a16="http://schemas.microsoft.com/office/drawing/2014/main" id="{66A6B57F-55EE-491B-A4C1-5E1734B78F34}"/>
                </a:ext>
              </a:extLst>
            </p:cNvPr>
            <p:cNvGrpSpPr/>
            <p:nvPr/>
          </p:nvGrpSpPr>
          <p:grpSpPr>
            <a:xfrm rot="5400000">
              <a:off x="6202350" y="3708138"/>
              <a:ext cx="216756" cy="396842"/>
              <a:chOff x="4141969" y="1252272"/>
              <a:chExt cx="361550" cy="906866"/>
            </a:xfrm>
          </p:grpSpPr>
          <p:sp>
            <p:nvSpPr>
              <p:cNvPr id="722" name="Полилиния: фигура 721">
                <a:extLst>
                  <a:ext uri="{FF2B5EF4-FFF2-40B4-BE49-F238E27FC236}">
                    <a16:creationId xmlns:a16="http://schemas.microsoft.com/office/drawing/2014/main" id="{E458BD70-8DB8-4344-A0F2-75AC473ACACA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23" name="Полилиния: фигура 722">
                <a:extLst>
                  <a:ext uri="{FF2B5EF4-FFF2-40B4-BE49-F238E27FC236}">
                    <a16:creationId xmlns:a16="http://schemas.microsoft.com/office/drawing/2014/main" id="{CA8EBA80-1A2D-4DE4-9D13-FF47A5F8A3E9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4" name="Группа 703">
              <a:extLst>
                <a:ext uri="{FF2B5EF4-FFF2-40B4-BE49-F238E27FC236}">
                  <a16:creationId xmlns:a16="http://schemas.microsoft.com/office/drawing/2014/main" id="{D8A1AD9E-5583-4D6C-BB35-2CF6C25FB449}"/>
                </a:ext>
              </a:extLst>
            </p:cNvPr>
            <p:cNvGrpSpPr/>
            <p:nvPr/>
          </p:nvGrpSpPr>
          <p:grpSpPr>
            <a:xfrm>
              <a:off x="5950931" y="3438127"/>
              <a:ext cx="216756" cy="396842"/>
              <a:chOff x="4141969" y="1252272"/>
              <a:chExt cx="361550" cy="906866"/>
            </a:xfrm>
          </p:grpSpPr>
          <p:sp>
            <p:nvSpPr>
              <p:cNvPr id="720" name="Полилиния: фигура 719">
                <a:extLst>
                  <a:ext uri="{FF2B5EF4-FFF2-40B4-BE49-F238E27FC236}">
                    <a16:creationId xmlns:a16="http://schemas.microsoft.com/office/drawing/2014/main" id="{377F7212-2F0B-430F-8A51-6FB37ABB5CC5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21" name="Полилиния: фигура 720">
                <a:extLst>
                  <a:ext uri="{FF2B5EF4-FFF2-40B4-BE49-F238E27FC236}">
                    <a16:creationId xmlns:a16="http://schemas.microsoft.com/office/drawing/2014/main" id="{AC36BB74-33BE-4ADB-BC19-AE8CFC7404EE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5" name="Группа 704">
              <a:extLst>
                <a:ext uri="{FF2B5EF4-FFF2-40B4-BE49-F238E27FC236}">
                  <a16:creationId xmlns:a16="http://schemas.microsoft.com/office/drawing/2014/main" id="{835AA1A8-0E09-4250-B28D-A2A9BBBCBAE6}"/>
                </a:ext>
              </a:extLst>
            </p:cNvPr>
            <p:cNvGrpSpPr/>
            <p:nvPr/>
          </p:nvGrpSpPr>
          <p:grpSpPr>
            <a:xfrm>
              <a:off x="6955384" y="3438127"/>
              <a:ext cx="216756" cy="396842"/>
              <a:chOff x="4141969" y="1252272"/>
              <a:chExt cx="361550" cy="906866"/>
            </a:xfrm>
          </p:grpSpPr>
          <p:sp>
            <p:nvSpPr>
              <p:cNvPr id="718" name="Полилиния: фигура 717">
                <a:extLst>
                  <a:ext uri="{FF2B5EF4-FFF2-40B4-BE49-F238E27FC236}">
                    <a16:creationId xmlns:a16="http://schemas.microsoft.com/office/drawing/2014/main" id="{5224E673-1F50-4F72-9499-8D9D9ED5723F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19" name="Полилиния: фигура 718">
                <a:extLst>
                  <a:ext uri="{FF2B5EF4-FFF2-40B4-BE49-F238E27FC236}">
                    <a16:creationId xmlns:a16="http://schemas.microsoft.com/office/drawing/2014/main" id="{339A2CED-46D2-4C68-8B83-202B8E54F38D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6" name="Группа 705">
              <a:extLst>
                <a:ext uri="{FF2B5EF4-FFF2-40B4-BE49-F238E27FC236}">
                  <a16:creationId xmlns:a16="http://schemas.microsoft.com/office/drawing/2014/main" id="{D80B532F-4F57-43D8-840F-7422D2668F77}"/>
                </a:ext>
              </a:extLst>
            </p:cNvPr>
            <p:cNvGrpSpPr/>
            <p:nvPr/>
          </p:nvGrpSpPr>
          <p:grpSpPr>
            <a:xfrm>
              <a:off x="5945529" y="3964960"/>
              <a:ext cx="216756" cy="396842"/>
              <a:chOff x="4141969" y="1252272"/>
              <a:chExt cx="361550" cy="906866"/>
            </a:xfrm>
          </p:grpSpPr>
          <p:sp>
            <p:nvSpPr>
              <p:cNvPr id="716" name="Полилиния: фигура 715">
                <a:extLst>
                  <a:ext uri="{FF2B5EF4-FFF2-40B4-BE49-F238E27FC236}">
                    <a16:creationId xmlns:a16="http://schemas.microsoft.com/office/drawing/2014/main" id="{07110C63-351D-4E41-8CC2-3F7FBD5E539E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17" name="Полилиния: фигура 716">
                <a:extLst>
                  <a:ext uri="{FF2B5EF4-FFF2-40B4-BE49-F238E27FC236}">
                    <a16:creationId xmlns:a16="http://schemas.microsoft.com/office/drawing/2014/main" id="{AEBF2B01-A06F-4741-9339-8CCC640F0C2D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7" name="Группа 706">
              <a:extLst>
                <a:ext uri="{FF2B5EF4-FFF2-40B4-BE49-F238E27FC236}">
                  <a16:creationId xmlns:a16="http://schemas.microsoft.com/office/drawing/2014/main" id="{F1FEA9C6-82BB-44CF-BE02-86AC04A28C2B}"/>
                </a:ext>
              </a:extLst>
            </p:cNvPr>
            <p:cNvGrpSpPr/>
            <p:nvPr/>
          </p:nvGrpSpPr>
          <p:grpSpPr>
            <a:xfrm>
              <a:off x="6955384" y="3964960"/>
              <a:ext cx="216756" cy="396842"/>
              <a:chOff x="4141969" y="1252272"/>
              <a:chExt cx="361550" cy="906866"/>
            </a:xfrm>
          </p:grpSpPr>
          <p:sp>
            <p:nvSpPr>
              <p:cNvPr id="714" name="Полилиния: фигура 713">
                <a:extLst>
                  <a:ext uri="{FF2B5EF4-FFF2-40B4-BE49-F238E27FC236}">
                    <a16:creationId xmlns:a16="http://schemas.microsoft.com/office/drawing/2014/main" id="{B5F0E489-17E9-48D4-8CD7-DA189A74FA77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15" name="Полилиния: фигура 714">
                <a:extLst>
                  <a:ext uri="{FF2B5EF4-FFF2-40B4-BE49-F238E27FC236}">
                    <a16:creationId xmlns:a16="http://schemas.microsoft.com/office/drawing/2014/main" id="{331978DA-C7AD-4E12-8D03-7D1A27FB685D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8" name="Группа 707">
              <a:extLst>
                <a:ext uri="{FF2B5EF4-FFF2-40B4-BE49-F238E27FC236}">
                  <a16:creationId xmlns:a16="http://schemas.microsoft.com/office/drawing/2014/main" id="{F74A502B-5904-49AE-A917-DD6A46C97A56}"/>
                </a:ext>
              </a:extLst>
            </p:cNvPr>
            <p:cNvGrpSpPr/>
            <p:nvPr/>
          </p:nvGrpSpPr>
          <p:grpSpPr>
            <a:xfrm rot="5400000">
              <a:off x="6706609" y="4220648"/>
              <a:ext cx="216756" cy="396842"/>
              <a:chOff x="4141969" y="1252272"/>
              <a:chExt cx="361550" cy="906866"/>
            </a:xfrm>
          </p:grpSpPr>
          <p:sp>
            <p:nvSpPr>
              <p:cNvPr id="712" name="Полилиния: фигура 711">
                <a:extLst>
                  <a:ext uri="{FF2B5EF4-FFF2-40B4-BE49-F238E27FC236}">
                    <a16:creationId xmlns:a16="http://schemas.microsoft.com/office/drawing/2014/main" id="{69E5BFEB-DD33-4386-A320-DA4239D47027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13" name="Полилиния: фигура 712">
                <a:extLst>
                  <a:ext uri="{FF2B5EF4-FFF2-40B4-BE49-F238E27FC236}">
                    <a16:creationId xmlns:a16="http://schemas.microsoft.com/office/drawing/2014/main" id="{C85EA515-4732-4576-B172-5E0E31023C9D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  <p:grpSp>
          <p:nvGrpSpPr>
            <p:cNvPr id="709" name="Группа 708">
              <a:extLst>
                <a:ext uri="{FF2B5EF4-FFF2-40B4-BE49-F238E27FC236}">
                  <a16:creationId xmlns:a16="http://schemas.microsoft.com/office/drawing/2014/main" id="{09A4D20E-E484-44A7-86FB-6D7D4A15CE3A}"/>
                </a:ext>
              </a:extLst>
            </p:cNvPr>
            <p:cNvGrpSpPr/>
            <p:nvPr/>
          </p:nvGrpSpPr>
          <p:grpSpPr>
            <a:xfrm rot="5400000">
              <a:off x="6209058" y="4219949"/>
              <a:ext cx="216756" cy="396842"/>
              <a:chOff x="4141969" y="1252272"/>
              <a:chExt cx="361550" cy="906866"/>
            </a:xfrm>
          </p:grpSpPr>
          <p:sp>
            <p:nvSpPr>
              <p:cNvPr id="710" name="Полилиния: фигура 709">
                <a:extLst>
                  <a:ext uri="{FF2B5EF4-FFF2-40B4-BE49-F238E27FC236}">
                    <a16:creationId xmlns:a16="http://schemas.microsoft.com/office/drawing/2014/main" id="{A75E8D53-C60C-4D05-B438-9FF7BB5024A5}"/>
                  </a:ext>
                </a:extLst>
              </p:cNvPr>
              <p:cNvSpPr/>
              <p:nvPr/>
            </p:nvSpPr>
            <p:spPr>
              <a:xfrm>
                <a:off x="4141969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  <p:sp>
            <p:nvSpPr>
              <p:cNvPr id="711" name="Полилиния: фигура 710">
                <a:extLst>
                  <a:ext uri="{FF2B5EF4-FFF2-40B4-BE49-F238E27FC236}">
                    <a16:creationId xmlns:a16="http://schemas.microsoft.com/office/drawing/2014/main" id="{C912250B-AFD1-45D3-8828-5E6C40930EF1}"/>
                  </a:ext>
                </a:extLst>
              </p:cNvPr>
              <p:cNvSpPr/>
              <p:nvPr/>
            </p:nvSpPr>
            <p:spPr>
              <a:xfrm flipH="1">
                <a:off x="4420156" y="1252272"/>
                <a:ext cx="83363" cy="906866"/>
              </a:xfrm>
              <a:custGeom>
                <a:avLst/>
                <a:gdLst>
                  <a:gd name="connsiteX0" fmla="*/ 1457013 w 1467061"/>
                  <a:gd name="connsiteY0" fmla="*/ 0 h 6832879"/>
                  <a:gd name="connsiteX1" fmla="*/ 2 w 1467061"/>
                  <a:gd name="connsiteY1" fmla="*/ 3155182 h 6832879"/>
                  <a:gd name="connsiteX2" fmla="*/ 1467061 w 1467061"/>
                  <a:gd name="connsiteY2" fmla="*/ 6832879 h 6832879"/>
                  <a:gd name="connsiteX0" fmla="*/ 1426370 w 1436418"/>
                  <a:gd name="connsiteY0" fmla="*/ 0 h 6832879"/>
                  <a:gd name="connsiteX1" fmla="*/ 3 w 1436418"/>
                  <a:gd name="connsiteY1" fmla="*/ 3430948 h 6832879"/>
                  <a:gd name="connsiteX2" fmla="*/ 1436418 w 1436418"/>
                  <a:gd name="connsiteY2" fmla="*/ 6832879 h 6832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6418" h="6832879">
                    <a:moveTo>
                      <a:pt x="1426370" y="0"/>
                    </a:moveTo>
                    <a:cubicBezTo>
                      <a:pt x="697027" y="1008184"/>
                      <a:pt x="-1672" y="2292135"/>
                      <a:pt x="3" y="3430948"/>
                    </a:cubicBezTo>
                    <a:cubicBezTo>
                      <a:pt x="1678" y="4569761"/>
                      <a:pt x="703726" y="5563437"/>
                      <a:pt x="1436418" y="6832879"/>
                    </a:cubicBezTo>
                  </a:path>
                </a:pathLst>
              </a:custGeom>
              <a:noFill/>
              <a:ln w="190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1200">
                  <a:solidFill>
                    <a:schemeClr val="bg1"/>
                  </a:solidFill>
                  <a:latin typeface="Nunito" pitchFamily="2" charset="-52"/>
                </a:endParaRPr>
              </a:p>
            </p:txBody>
          </p:sp>
        </p:grpSp>
      </p:grpSp>
      <p:grpSp>
        <p:nvGrpSpPr>
          <p:cNvPr id="758" name="Группа 757">
            <a:extLst>
              <a:ext uri="{FF2B5EF4-FFF2-40B4-BE49-F238E27FC236}">
                <a16:creationId xmlns:a16="http://schemas.microsoft.com/office/drawing/2014/main" id="{F36CF5BB-9E09-48ED-A59A-B98E14C57DAF}"/>
              </a:ext>
            </a:extLst>
          </p:cNvPr>
          <p:cNvGrpSpPr/>
          <p:nvPr/>
        </p:nvGrpSpPr>
        <p:grpSpPr>
          <a:xfrm>
            <a:off x="10088175" y="3161879"/>
            <a:ext cx="1697700" cy="1650920"/>
            <a:chOff x="5723638" y="3082317"/>
            <a:chExt cx="1697700" cy="165092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59" name="Овал 758">
              <a:extLst>
                <a:ext uri="{FF2B5EF4-FFF2-40B4-BE49-F238E27FC236}">
                  <a16:creationId xmlns:a16="http://schemas.microsoft.com/office/drawing/2014/main" id="{79513910-1473-44DD-95AA-CFE66F73CFD1}"/>
                </a:ext>
              </a:extLst>
            </p:cNvPr>
            <p:cNvSpPr/>
            <p:nvPr/>
          </p:nvSpPr>
          <p:spPr>
            <a:xfrm rot="16200000">
              <a:off x="5734950" y="4273858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0" name="Овал 759">
              <a:extLst>
                <a:ext uri="{FF2B5EF4-FFF2-40B4-BE49-F238E27FC236}">
                  <a16:creationId xmlns:a16="http://schemas.microsoft.com/office/drawing/2014/main" id="{46B4D6D6-6027-49CA-9D5C-B6AE559F085F}"/>
                </a:ext>
              </a:extLst>
            </p:cNvPr>
            <p:cNvSpPr/>
            <p:nvPr/>
          </p:nvSpPr>
          <p:spPr>
            <a:xfrm rot="16200000">
              <a:off x="5744523" y="448848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1" name="Овал 760">
              <a:extLst>
                <a:ext uri="{FF2B5EF4-FFF2-40B4-BE49-F238E27FC236}">
                  <a16:creationId xmlns:a16="http://schemas.microsoft.com/office/drawing/2014/main" id="{3716C2C0-F676-4B53-8DB1-7A9855ED84B7}"/>
                </a:ext>
              </a:extLst>
            </p:cNvPr>
            <p:cNvSpPr/>
            <p:nvPr/>
          </p:nvSpPr>
          <p:spPr>
            <a:xfrm rot="16200000">
              <a:off x="5723638" y="397245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2" name="Овал 761">
              <a:extLst>
                <a:ext uri="{FF2B5EF4-FFF2-40B4-BE49-F238E27FC236}">
                  <a16:creationId xmlns:a16="http://schemas.microsoft.com/office/drawing/2014/main" id="{EB42D711-787C-4727-A1A7-627EA78D0DB2}"/>
                </a:ext>
              </a:extLst>
            </p:cNvPr>
            <p:cNvSpPr/>
            <p:nvPr/>
          </p:nvSpPr>
          <p:spPr>
            <a:xfrm rot="16200000">
              <a:off x="5723638" y="3762958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3" name="Овал 762">
              <a:extLst>
                <a:ext uri="{FF2B5EF4-FFF2-40B4-BE49-F238E27FC236}">
                  <a16:creationId xmlns:a16="http://schemas.microsoft.com/office/drawing/2014/main" id="{D01B187F-9FE4-4370-A1FC-ABD3888A14F0}"/>
                </a:ext>
              </a:extLst>
            </p:cNvPr>
            <p:cNvSpPr/>
            <p:nvPr/>
          </p:nvSpPr>
          <p:spPr>
            <a:xfrm rot="16200000">
              <a:off x="5742856" y="346299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4" name="Овал 763">
              <a:extLst>
                <a:ext uri="{FF2B5EF4-FFF2-40B4-BE49-F238E27FC236}">
                  <a16:creationId xmlns:a16="http://schemas.microsoft.com/office/drawing/2014/main" id="{966EE747-F7CF-4709-B19F-2EC5408E970B}"/>
                </a:ext>
              </a:extLst>
            </p:cNvPr>
            <p:cNvSpPr/>
            <p:nvPr/>
          </p:nvSpPr>
          <p:spPr>
            <a:xfrm rot="16200000">
              <a:off x="5742856" y="324925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5" name="Овал 764">
              <a:extLst>
                <a:ext uri="{FF2B5EF4-FFF2-40B4-BE49-F238E27FC236}">
                  <a16:creationId xmlns:a16="http://schemas.microsoft.com/office/drawing/2014/main" id="{3C30E700-9143-4770-8132-2EC4000A282D}"/>
                </a:ext>
              </a:extLst>
            </p:cNvPr>
            <p:cNvSpPr/>
            <p:nvPr/>
          </p:nvSpPr>
          <p:spPr>
            <a:xfrm rot="5400000">
              <a:off x="7356026" y="3438056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6" name="Овал 765">
              <a:extLst>
                <a:ext uri="{FF2B5EF4-FFF2-40B4-BE49-F238E27FC236}">
                  <a16:creationId xmlns:a16="http://schemas.microsoft.com/office/drawing/2014/main" id="{B1AC3FF5-9E2C-4D16-B3AE-80591F143CBC}"/>
                </a:ext>
              </a:extLst>
            </p:cNvPr>
            <p:cNvSpPr/>
            <p:nvPr/>
          </p:nvSpPr>
          <p:spPr>
            <a:xfrm rot="5400000">
              <a:off x="7346453" y="322850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7" name="Овал 766">
              <a:extLst>
                <a:ext uri="{FF2B5EF4-FFF2-40B4-BE49-F238E27FC236}">
                  <a16:creationId xmlns:a16="http://schemas.microsoft.com/office/drawing/2014/main" id="{86BCFCE6-1CE1-4DF7-83D5-7DA43E8769B2}"/>
                </a:ext>
              </a:extLst>
            </p:cNvPr>
            <p:cNvSpPr/>
            <p:nvPr/>
          </p:nvSpPr>
          <p:spPr>
            <a:xfrm rot="5400000">
              <a:off x="7367338" y="374453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8" name="Овал 767">
              <a:extLst>
                <a:ext uri="{FF2B5EF4-FFF2-40B4-BE49-F238E27FC236}">
                  <a16:creationId xmlns:a16="http://schemas.microsoft.com/office/drawing/2014/main" id="{98B9EC80-AAE0-405D-95CE-72F0FA6AD8F4}"/>
                </a:ext>
              </a:extLst>
            </p:cNvPr>
            <p:cNvSpPr/>
            <p:nvPr/>
          </p:nvSpPr>
          <p:spPr>
            <a:xfrm rot="5400000">
              <a:off x="7367338" y="3954036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69" name="Овал 768">
              <a:extLst>
                <a:ext uri="{FF2B5EF4-FFF2-40B4-BE49-F238E27FC236}">
                  <a16:creationId xmlns:a16="http://schemas.microsoft.com/office/drawing/2014/main" id="{C4E78D87-14EA-4B20-9156-224A32AF3BB7}"/>
                </a:ext>
              </a:extLst>
            </p:cNvPr>
            <p:cNvSpPr/>
            <p:nvPr/>
          </p:nvSpPr>
          <p:spPr>
            <a:xfrm rot="5400000">
              <a:off x="7348120" y="426416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0" name="Овал 769">
              <a:extLst>
                <a:ext uri="{FF2B5EF4-FFF2-40B4-BE49-F238E27FC236}">
                  <a16:creationId xmlns:a16="http://schemas.microsoft.com/office/drawing/2014/main" id="{4199F310-7535-4E69-A41E-16A5382CB53A}"/>
                </a:ext>
              </a:extLst>
            </p:cNvPr>
            <p:cNvSpPr/>
            <p:nvPr/>
          </p:nvSpPr>
          <p:spPr>
            <a:xfrm rot="5400000">
              <a:off x="7348120" y="447790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1" name="Овал 770">
              <a:extLst>
                <a:ext uri="{FF2B5EF4-FFF2-40B4-BE49-F238E27FC236}">
                  <a16:creationId xmlns:a16="http://schemas.microsoft.com/office/drawing/2014/main" id="{5D1A3F1E-4590-47A1-BF87-D50F4E8A8560}"/>
                </a:ext>
              </a:extLst>
            </p:cNvPr>
            <p:cNvSpPr/>
            <p:nvPr/>
          </p:nvSpPr>
          <p:spPr>
            <a:xfrm>
              <a:off x="6269121" y="323084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2" name="Овал 771">
              <a:extLst>
                <a:ext uri="{FF2B5EF4-FFF2-40B4-BE49-F238E27FC236}">
                  <a16:creationId xmlns:a16="http://schemas.microsoft.com/office/drawing/2014/main" id="{BEE5E7F2-9F8E-4231-A99A-D78EB3A0716C}"/>
                </a:ext>
              </a:extLst>
            </p:cNvPr>
            <p:cNvSpPr/>
            <p:nvPr/>
          </p:nvSpPr>
          <p:spPr>
            <a:xfrm>
              <a:off x="6785470" y="322648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3" name="Овал 772">
              <a:extLst>
                <a:ext uri="{FF2B5EF4-FFF2-40B4-BE49-F238E27FC236}">
                  <a16:creationId xmlns:a16="http://schemas.microsoft.com/office/drawing/2014/main" id="{97040C7D-DFDD-4A17-9CCC-DDB44C914ECC}"/>
                </a:ext>
              </a:extLst>
            </p:cNvPr>
            <p:cNvSpPr/>
            <p:nvPr/>
          </p:nvSpPr>
          <p:spPr>
            <a:xfrm>
              <a:off x="6115122" y="309183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4" name="Овал 773">
              <a:extLst>
                <a:ext uri="{FF2B5EF4-FFF2-40B4-BE49-F238E27FC236}">
                  <a16:creationId xmlns:a16="http://schemas.microsoft.com/office/drawing/2014/main" id="{0AC84EB0-E2B2-4424-81FE-46E63C75A878}"/>
                </a:ext>
              </a:extLst>
            </p:cNvPr>
            <p:cNvSpPr/>
            <p:nvPr/>
          </p:nvSpPr>
          <p:spPr>
            <a:xfrm>
              <a:off x="5905103" y="310138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5" name="Овал 774">
              <a:extLst>
                <a:ext uri="{FF2B5EF4-FFF2-40B4-BE49-F238E27FC236}">
                  <a16:creationId xmlns:a16="http://schemas.microsoft.com/office/drawing/2014/main" id="{B3159A2E-3EA0-4A40-BAB6-6D273F62FFB1}"/>
                </a:ext>
              </a:extLst>
            </p:cNvPr>
            <p:cNvSpPr/>
            <p:nvPr/>
          </p:nvSpPr>
          <p:spPr>
            <a:xfrm>
              <a:off x="6419744" y="308231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6" name="Овал 775">
              <a:extLst>
                <a:ext uri="{FF2B5EF4-FFF2-40B4-BE49-F238E27FC236}">
                  <a16:creationId xmlns:a16="http://schemas.microsoft.com/office/drawing/2014/main" id="{6378FF50-3537-4AC3-9493-71A0461E080C}"/>
                </a:ext>
              </a:extLst>
            </p:cNvPr>
            <p:cNvSpPr/>
            <p:nvPr/>
          </p:nvSpPr>
          <p:spPr>
            <a:xfrm>
              <a:off x="6629713" y="308231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7" name="Овал 776">
              <a:extLst>
                <a:ext uri="{FF2B5EF4-FFF2-40B4-BE49-F238E27FC236}">
                  <a16:creationId xmlns:a16="http://schemas.microsoft.com/office/drawing/2014/main" id="{BAE0D5DE-8B60-4F5C-A00A-D4F65DD30DE5}"/>
                </a:ext>
              </a:extLst>
            </p:cNvPr>
            <p:cNvSpPr/>
            <p:nvPr/>
          </p:nvSpPr>
          <p:spPr>
            <a:xfrm>
              <a:off x="6925261" y="309641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8" name="Овал 777">
              <a:extLst>
                <a:ext uri="{FF2B5EF4-FFF2-40B4-BE49-F238E27FC236}">
                  <a16:creationId xmlns:a16="http://schemas.microsoft.com/office/drawing/2014/main" id="{3758F559-43ED-4C10-8210-CD049CD65199}"/>
                </a:ext>
              </a:extLst>
            </p:cNvPr>
            <p:cNvSpPr/>
            <p:nvPr/>
          </p:nvSpPr>
          <p:spPr>
            <a:xfrm>
              <a:off x="7139483" y="309641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79" name="Овал 778">
              <a:extLst>
                <a:ext uri="{FF2B5EF4-FFF2-40B4-BE49-F238E27FC236}">
                  <a16:creationId xmlns:a16="http://schemas.microsoft.com/office/drawing/2014/main" id="{3F98ABB9-4E3C-4428-B7E6-26F45475E7C0}"/>
                </a:ext>
              </a:extLst>
            </p:cNvPr>
            <p:cNvSpPr/>
            <p:nvPr/>
          </p:nvSpPr>
          <p:spPr>
            <a:xfrm rot="10800000">
              <a:off x="6936129" y="466795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0" name="Овал 779">
              <a:extLst>
                <a:ext uri="{FF2B5EF4-FFF2-40B4-BE49-F238E27FC236}">
                  <a16:creationId xmlns:a16="http://schemas.microsoft.com/office/drawing/2014/main" id="{F632BE6D-DCA7-4E5E-AF2B-DA55EF4400CB}"/>
                </a:ext>
              </a:extLst>
            </p:cNvPr>
            <p:cNvSpPr/>
            <p:nvPr/>
          </p:nvSpPr>
          <p:spPr>
            <a:xfrm rot="10800000">
              <a:off x="7151228" y="4658399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1" name="Овал 780">
              <a:extLst>
                <a:ext uri="{FF2B5EF4-FFF2-40B4-BE49-F238E27FC236}">
                  <a16:creationId xmlns:a16="http://schemas.microsoft.com/office/drawing/2014/main" id="{F076F21C-7F4B-49C5-8DA3-E261C8F38713}"/>
                </a:ext>
              </a:extLst>
            </p:cNvPr>
            <p:cNvSpPr/>
            <p:nvPr/>
          </p:nvSpPr>
          <p:spPr>
            <a:xfrm rot="10800000">
              <a:off x="6634035" y="467923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2" name="Овал 781">
              <a:extLst>
                <a:ext uri="{FF2B5EF4-FFF2-40B4-BE49-F238E27FC236}">
                  <a16:creationId xmlns:a16="http://schemas.microsoft.com/office/drawing/2014/main" id="{8794DF7E-446A-4092-AA4D-44F5806763E5}"/>
                </a:ext>
              </a:extLst>
            </p:cNvPr>
            <p:cNvSpPr/>
            <p:nvPr/>
          </p:nvSpPr>
          <p:spPr>
            <a:xfrm rot="10800000">
              <a:off x="6418986" y="467923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3" name="Овал 782">
              <a:extLst>
                <a:ext uri="{FF2B5EF4-FFF2-40B4-BE49-F238E27FC236}">
                  <a16:creationId xmlns:a16="http://schemas.microsoft.com/office/drawing/2014/main" id="{45A1B3FD-1F78-4106-96DE-4140ED131AEC}"/>
                </a:ext>
              </a:extLst>
            </p:cNvPr>
            <p:cNvSpPr/>
            <p:nvPr/>
          </p:nvSpPr>
          <p:spPr>
            <a:xfrm rot="10800000">
              <a:off x="6123438" y="466006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4" name="Овал 783">
              <a:extLst>
                <a:ext uri="{FF2B5EF4-FFF2-40B4-BE49-F238E27FC236}">
                  <a16:creationId xmlns:a16="http://schemas.microsoft.com/office/drawing/2014/main" id="{AB90E3F7-552A-4329-ADBE-A21AD3526B89}"/>
                </a:ext>
              </a:extLst>
            </p:cNvPr>
            <p:cNvSpPr/>
            <p:nvPr/>
          </p:nvSpPr>
          <p:spPr>
            <a:xfrm rot="10800000">
              <a:off x="5909216" y="466006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5" name="Овал 784">
              <a:extLst>
                <a:ext uri="{FF2B5EF4-FFF2-40B4-BE49-F238E27FC236}">
                  <a16:creationId xmlns:a16="http://schemas.microsoft.com/office/drawing/2014/main" id="{C63E493B-F497-4CDE-8A8B-5735E7B04CC4}"/>
                </a:ext>
              </a:extLst>
            </p:cNvPr>
            <p:cNvSpPr/>
            <p:nvPr/>
          </p:nvSpPr>
          <p:spPr>
            <a:xfrm>
              <a:off x="6271020" y="345048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6" name="Овал 785">
              <a:extLst>
                <a:ext uri="{FF2B5EF4-FFF2-40B4-BE49-F238E27FC236}">
                  <a16:creationId xmlns:a16="http://schemas.microsoft.com/office/drawing/2014/main" id="{86B1C7CC-33A7-4E93-9181-587D9332CB07}"/>
                </a:ext>
              </a:extLst>
            </p:cNvPr>
            <p:cNvSpPr/>
            <p:nvPr/>
          </p:nvSpPr>
          <p:spPr>
            <a:xfrm>
              <a:off x="6135290" y="3597562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7" name="Овал 786">
              <a:extLst>
                <a:ext uri="{FF2B5EF4-FFF2-40B4-BE49-F238E27FC236}">
                  <a16:creationId xmlns:a16="http://schemas.microsoft.com/office/drawing/2014/main" id="{C2892CDD-EDC6-4350-A932-44312D55D4DD}"/>
                </a:ext>
              </a:extLst>
            </p:cNvPr>
            <p:cNvSpPr/>
            <p:nvPr/>
          </p:nvSpPr>
          <p:spPr>
            <a:xfrm>
              <a:off x="5920191" y="3607113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8" name="Овал 787">
              <a:extLst>
                <a:ext uri="{FF2B5EF4-FFF2-40B4-BE49-F238E27FC236}">
                  <a16:creationId xmlns:a16="http://schemas.microsoft.com/office/drawing/2014/main" id="{B76F3B38-5B57-4591-BE3E-742BC5CE7057}"/>
                </a:ext>
              </a:extLst>
            </p:cNvPr>
            <p:cNvSpPr/>
            <p:nvPr/>
          </p:nvSpPr>
          <p:spPr>
            <a:xfrm>
              <a:off x="6414524" y="358627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89" name="Овал 788">
              <a:extLst>
                <a:ext uri="{FF2B5EF4-FFF2-40B4-BE49-F238E27FC236}">
                  <a16:creationId xmlns:a16="http://schemas.microsoft.com/office/drawing/2014/main" id="{C7CE443B-0147-4C49-B44C-43D2D4000555}"/>
                </a:ext>
              </a:extLst>
            </p:cNvPr>
            <p:cNvSpPr/>
            <p:nvPr/>
          </p:nvSpPr>
          <p:spPr>
            <a:xfrm>
              <a:off x="6275816" y="376431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0" name="Овал 789">
              <a:extLst>
                <a:ext uri="{FF2B5EF4-FFF2-40B4-BE49-F238E27FC236}">
                  <a16:creationId xmlns:a16="http://schemas.microsoft.com/office/drawing/2014/main" id="{8D0988E8-CCF9-452A-B25C-8DAD62032697}"/>
                </a:ext>
              </a:extLst>
            </p:cNvPr>
            <p:cNvSpPr/>
            <p:nvPr/>
          </p:nvSpPr>
          <p:spPr>
            <a:xfrm>
              <a:off x="6271020" y="3967301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1" name="Овал 790">
              <a:extLst>
                <a:ext uri="{FF2B5EF4-FFF2-40B4-BE49-F238E27FC236}">
                  <a16:creationId xmlns:a16="http://schemas.microsoft.com/office/drawing/2014/main" id="{435CA160-6BC1-4EC9-BA21-1E0838318926}"/>
                </a:ext>
              </a:extLst>
            </p:cNvPr>
            <p:cNvSpPr/>
            <p:nvPr/>
          </p:nvSpPr>
          <p:spPr>
            <a:xfrm>
              <a:off x="6624493" y="358627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2" name="Овал 791">
              <a:extLst>
                <a:ext uri="{FF2B5EF4-FFF2-40B4-BE49-F238E27FC236}">
                  <a16:creationId xmlns:a16="http://schemas.microsoft.com/office/drawing/2014/main" id="{1713FCEB-6203-42B7-8FD8-2FDD91A33A3B}"/>
                </a:ext>
              </a:extLst>
            </p:cNvPr>
            <p:cNvSpPr/>
            <p:nvPr/>
          </p:nvSpPr>
          <p:spPr>
            <a:xfrm>
              <a:off x="6923794" y="413862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3" name="Овал 792">
              <a:extLst>
                <a:ext uri="{FF2B5EF4-FFF2-40B4-BE49-F238E27FC236}">
                  <a16:creationId xmlns:a16="http://schemas.microsoft.com/office/drawing/2014/main" id="{C65B61BC-C9CF-4E0D-BBE6-C2F434D09097}"/>
                </a:ext>
              </a:extLst>
            </p:cNvPr>
            <p:cNvSpPr/>
            <p:nvPr/>
          </p:nvSpPr>
          <p:spPr>
            <a:xfrm>
              <a:off x="6792095" y="344032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4" name="Овал 793">
              <a:extLst>
                <a:ext uri="{FF2B5EF4-FFF2-40B4-BE49-F238E27FC236}">
                  <a16:creationId xmlns:a16="http://schemas.microsoft.com/office/drawing/2014/main" id="{DD529C9F-4A7B-4074-BC64-C816890A0827}"/>
                </a:ext>
              </a:extLst>
            </p:cNvPr>
            <p:cNvSpPr/>
            <p:nvPr/>
          </p:nvSpPr>
          <p:spPr>
            <a:xfrm>
              <a:off x="6920041" y="360545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5" name="Овал 794">
              <a:extLst>
                <a:ext uri="{FF2B5EF4-FFF2-40B4-BE49-F238E27FC236}">
                  <a16:creationId xmlns:a16="http://schemas.microsoft.com/office/drawing/2014/main" id="{2D75FBFE-794F-415F-AC52-B33B83805A30}"/>
                </a:ext>
              </a:extLst>
            </p:cNvPr>
            <p:cNvSpPr/>
            <p:nvPr/>
          </p:nvSpPr>
          <p:spPr>
            <a:xfrm>
              <a:off x="7134263" y="3605450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6" name="Овал 795">
              <a:extLst>
                <a:ext uri="{FF2B5EF4-FFF2-40B4-BE49-F238E27FC236}">
                  <a16:creationId xmlns:a16="http://schemas.microsoft.com/office/drawing/2014/main" id="{80B1E9D6-7775-42B8-9DE8-1D804AF47C9C}"/>
                </a:ext>
              </a:extLst>
            </p:cNvPr>
            <p:cNvSpPr/>
            <p:nvPr/>
          </p:nvSpPr>
          <p:spPr>
            <a:xfrm>
              <a:off x="5915521" y="412945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7" name="Овал 796">
              <a:extLst>
                <a:ext uri="{FF2B5EF4-FFF2-40B4-BE49-F238E27FC236}">
                  <a16:creationId xmlns:a16="http://schemas.microsoft.com/office/drawing/2014/main" id="{030BB7C2-BEEE-4575-9D23-C8EE504187DD}"/>
                </a:ext>
              </a:extLst>
            </p:cNvPr>
            <p:cNvSpPr/>
            <p:nvPr/>
          </p:nvSpPr>
          <p:spPr>
            <a:xfrm>
              <a:off x="6132452" y="412945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8" name="Овал 797">
              <a:extLst>
                <a:ext uri="{FF2B5EF4-FFF2-40B4-BE49-F238E27FC236}">
                  <a16:creationId xmlns:a16="http://schemas.microsoft.com/office/drawing/2014/main" id="{125830C2-880A-4975-9342-F16641EFBE79}"/>
                </a:ext>
              </a:extLst>
            </p:cNvPr>
            <p:cNvSpPr/>
            <p:nvPr/>
          </p:nvSpPr>
          <p:spPr>
            <a:xfrm>
              <a:off x="6415040" y="4121666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799" name="Овал 798">
              <a:extLst>
                <a:ext uri="{FF2B5EF4-FFF2-40B4-BE49-F238E27FC236}">
                  <a16:creationId xmlns:a16="http://schemas.microsoft.com/office/drawing/2014/main" id="{B9764697-E766-49D8-BF83-E195DE193315}"/>
                </a:ext>
              </a:extLst>
            </p:cNvPr>
            <p:cNvSpPr/>
            <p:nvPr/>
          </p:nvSpPr>
          <p:spPr>
            <a:xfrm>
              <a:off x="6630419" y="412167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00" name="Овал 799">
              <a:extLst>
                <a:ext uri="{FF2B5EF4-FFF2-40B4-BE49-F238E27FC236}">
                  <a16:creationId xmlns:a16="http://schemas.microsoft.com/office/drawing/2014/main" id="{579E1B9E-A9E6-498E-B6C2-446AFE87E903}"/>
                </a:ext>
              </a:extLst>
            </p:cNvPr>
            <p:cNvSpPr/>
            <p:nvPr/>
          </p:nvSpPr>
          <p:spPr>
            <a:xfrm>
              <a:off x="7137879" y="4127894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02" name="Овал 801">
              <a:extLst>
                <a:ext uri="{FF2B5EF4-FFF2-40B4-BE49-F238E27FC236}">
                  <a16:creationId xmlns:a16="http://schemas.microsoft.com/office/drawing/2014/main" id="{F7564997-AE01-4B81-BFB4-8C8A7635D511}"/>
                </a:ext>
              </a:extLst>
            </p:cNvPr>
            <p:cNvSpPr/>
            <p:nvPr/>
          </p:nvSpPr>
          <p:spPr>
            <a:xfrm>
              <a:off x="6789929" y="396966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03" name="Овал 802">
              <a:extLst>
                <a:ext uri="{FF2B5EF4-FFF2-40B4-BE49-F238E27FC236}">
                  <a16:creationId xmlns:a16="http://schemas.microsoft.com/office/drawing/2014/main" id="{B6388126-0EFA-4FB1-AB3A-019FE4914533}"/>
                </a:ext>
              </a:extLst>
            </p:cNvPr>
            <p:cNvSpPr/>
            <p:nvPr/>
          </p:nvSpPr>
          <p:spPr>
            <a:xfrm>
              <a:off x="6791997" y="449814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04" name="Овал 803">
              <a:extLst>
                <a:ext uri="{FF2B5EF4-FFF2-40B4-BE49-F238E27FC236}">
                  <a16:creationId xmlns:a16="http://schemas.microsoft.com/office/drawing/2014/main" id="{1C2E4BDC-8FDE-4946-B807-E68203894C2B}"/>
                </a:ext>
              </a:extLst>
            </p:cNvPr>
            <p:cNvSpPr/>
            <p:nvPr/>
          </p:nvSpPr>
          <p:spPr>
            <a:xfrm>
              <a:off x="6785470" y="4283357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05" name="Овал 804">
              <a:extLst>
                <a:ext uri="{FF2B5EF4-FFF2-40B4-BE49-F238E27FC236}">
                  <a16:creationId xmlns:a16="http://schemas.microsoft.com/office/drawing/2014/main" id="{678F2D40-2779-4838-90DC-7E82B6D86267}"/>
                </a:ext>
              </a:extLst>
            </p:cNvPr>
            <p:cNvSpPr/>
            <p:nvPr/>
          </p:nvSpPr>
          <p:spPr>
            <a:xfrm>
              <a:off x="6280131" y="4493963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06" name="Овал 805">
              <a:extLst>
                <a:ext uri="{FF2B5EF4-FFF2-40B4-BE49-F238E27FC236}">
                  <a16:creationId xmlns:a16="http://schemas.microsoft.com/office/drawing/2014/main" id="{E444088D-D80D-4AD9-B8BB-A2BCC4E0AE1A}"/>
                </a:ext>
              </a:extLst>
            </p:cNvPr>
            <p:cNvSpPr/>
            <p:nvPr/>
          </p:nvSpPr>
          <p:spPr>
            <a:xfrm>
              <a:off x="6285820" y="4272415"/>
              <a:ext cx="54000" cy="5400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1200">
                <a:solidFill>
                  <a:schemeClr val="bg1"/>
                </a:solidFill>
                <a:latin typeface="Nunito" pitchFamily="2" charset="-52"/>
              </a:endParaRPr>
            </a:p>
          </p:txBody>
        </p:sp>
      </p:grpSp>
      <p:grpSp>
        <p:nvGrpSpPr>
          <p:cNvPr id="807" name="Группа 806">
            <a:extLst>
              <a:ext uri="{FF2B5EF4-FFF2-40B4-BE49-F238E27FC236}">
                <a16:creationId xmlns:a16="http://schemas.microsoft.com/office/drawing/2014/main" id="{A69BF199-3C01-49B3-9750-7CEDCA1596FB}"/>
              </a:ext>
            </a:extLst>
          </p:cNvPr>
          <p:cNvGrpSpPr/>
          <p:nvPr/>
        </p:nvGrpSpPr>
        <p:grpSpPr>
          <a:xfrm>
            <a:off x="10266048" y="3311268"/>
            <a:ext cx="1311891" cy="1322907"/>
            <a:chOff x="6216292" y="3567750"/>
            <a:chExt cx="1311891" cy="1322907"/>
          </a:xfrm>
          <a:solidFill>
            <a:srgbClr val="7398B1"/>
          </a:solidFill>
        </p:grpSpPr>
        <p:sp>
          <p:nvSpPr>
            <p:cNvPr id="808" name="Овал 807">
              <a:extLst>
                <a:ext uri="{FF2B5EF4-FFF2-40B4-BE49-F238E27FC236}">
                  <a16:creationId xmlns:a16="http://schemas.microsoft.com/office/drawing/2014/main" id="{22809D69-F429-46F0-9F6F-1CF65678133D}"/>
                </a:ext>
              </a:extLst>
            </p:cNvPr>
            <p:cNvSpPr/>
            <p:nvPr/>
          </p:nvSpPr>
          <p:spPr>
            <a:xfrm>
              <a:off x="7257095" y="4106345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09" name="Овал 808">
              <a:extLst>
                <a:ext uri="{FF2B5EF4-FFF2-40B4-BE49-F238E27FC236}">
                  <a16:creationId xmlns:a16="http://schemas.microsoft.com/office/drawing/2014/main" id="{F5ACB72D-4A5C-46A3-AD0A-2F9458169756}"/>
                </a:ext>
              </a:extLst>
            </p:cNvPr>
            <p:cNvSpPr/>
            <p:nvPr/>
          </p:nvSpPr>
          <p:spPr>
            <a:xfrm>
              <a:off x="7256997" y="4617328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10" name="Овал 809">
              <a:extLst>
                <a:ext uri="{FF2B5EF4-FFF2-40B4-BE49-F238E27FC236}">
                  <a16:creationId xmlns:a16="http://schemas.microsoft.com/office/drawing/2014/main" id="{2F103547-A472-49DA-BC3A-1B42EEC54D6B}"/>
                </a:ext>
              </a:extLst>
            </p:cNvPr>
            <p:cNvSpPr/>
            <p:nvPr/>
          </p:nvSpPr>
          <p:spPr>
            <a:xfrm>
              <a:off x="6737124" y="4619569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11" name="Овал 810">
              <a:extLst>
                <a:ext uri="{FF2B5EF4-FFF2-40B4-BE49-F238E27FC236}">
                  <a16:creationId xmlns:a16="http://schemas.microsoft.com/office/drawing/2014/main" id="{DF9245F8-4AF2-409B-84E2-BAA5026E1202}"/>
                </a:ext>
              </a:extLst>
            </p:cNvPr>
            <p:cNvSpPr/>
            <p:nvPr/>
          </p:nvSpPr>
          <p:spPr>
            <a:xfrm>
              <a:off x="6216292" y="4617328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12" name="Овал 811">
              <a:extLst>
                <a:ext uri="{FF2B5EF4-FFF2-40B4-BE49-F238E27FC236}">
                  <a16:creationId xmlns:a16="http://schemas.microsoft.com/office/drawing/2014/main" id="{A134EC76-B7F9-4E24-B037-B68625B2BC61}"/>
                </a:ext>
              </a:extLst>
            </p:cNvPr>
            <p:cNvSpPr/>
            <p:nvPr/>
          </p:nvSpPr>
          <p:spPr>
            <a:xfrm>
              <a:off x="6216899" y="4109926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13" name="Овал 812">
              <a:extLst>
                <a:ext uri="{FF2B5EF4-FFF2-40B4-BE49-F238E27FC236}">
                  <a16:creationId xmlns:a16="http://schemas.microsoft.com/office/drawing/2014/main" id="{E279992D-5818-4723-BA6D-EB578C118BE5}"/>
                </a:ext>
              </a:extLst>
            </p:cNvPr>
            <p:cNvSpPr/>
            <p:nvPr/>
          </p:nvSpPr>
          <p:spPr>
            <a:xfrm>
              <a:off x="6730417" y="3568781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14" name="Овал 813">
              <a:extLst>
                <a:ext uri="{FF2B5EF4-FFF2-40B4-BE49-F238E27FC236}">
                  <a16:creationId xmlns:a16="http://schemas.microsoft.com/office/drawing/2014/main" id="{74EC4D98-DA21-494C-AB79-885D4F1D4AD7}"/>
                </a:ext>
              </a:extLst>
            </p:cNvPr>
            <p:cNvSpPr/>
            <p:nvPr/>
          </p:nvSpPr>
          <p:spPr>
            <a:xfrm>
              <a:off x="7256527" y="3567750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15" name="Овал 814">
              <a:extLst>
                <a:ext uri="{FF2B5EF4-FFF2-40B4-BE49-F238E27FC236}">
                  <a16:creationId xmlns:a16="http://schemas.microsoft.com/office/drawing/2014/main" id="{4CD3677A-2D3A-46A4-9B37-A90CDDBE4D87}"/>
                </a:ext>
              </a:extLst>
            </p:cNvPr>
            <p:cNvSpPr/>
            <p:nvPr/>
          </p:nvSpPr>
          <p:spPr>
            <a:xfrm>
              <a:off x="6218113" y="3567750"/>
              <a:ext cx="271088" cy="271088"/>
            </a:xfrm>
            <a:prstGeom prst="ellipse">
              <a:avLst/>
            </a:prstGeom>
            <a:grpFill/>
            <a:ln w="19050">
              <a:solidFill>
                <a:srgbClr val="4363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Nunito" pitchFamily="2" charset="-52"/>
                </a:rPr>
                <a:t>Si</a:t>
              </a:r>
              <a:endParaRPr lang="ru-RU" sz="1200" dirty="0">
                <a:solidFill>
                  <a:schemeClr val="bg1"/>
                </a:solidFill>
                <a:latin typeface="Nunito" pitchFamily="2" charset="-52"/>
              </a:endParaRPr>
            </a:p>
          </p:txBody>
        </p:sp>
        <p:sp>
          <p:nvSpPr>
            <p:cNvPr id="816" name="Овал 815">
              <a:extLst>
                <a:ext uri="{FF2B5EF4-FFF2-40B4-BE49-F238E27FC236}">
                  <a16:creationId xmlns:a16="http://schemas.microsoft.com/office/drawing/2014/main" id="{3E220526-2E9C-4E76-AB55-9300AD0EF64C}"/>
                </a:ext>
              </a:extLst>
            </p:cNvPr>
            <p:cNvSpPr/>
            <p:nvPr/>
          </p:nvSpPr>
          <p:spPr>
            <a:xfrm>
              <a:off x="6730417" y="4107758"/>
              <a:ext cx="271088" cy="271088"/>
            </a:xfrm>
            <a:prstGeom prst="ellipse">
              <a:avLst/>
            </a:prstGeom>
            <a:solidFill>
              <a:srgbClr val="D5CA85"/>
            </a:solidFill>
            <a:ln w="19050">
              <a:solidFill>
                <a:srgbClr val="8C7F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Nunito" pitchFamily="2" charset="-52"/>
                </a:rPr>
                <a:t>In</a:t>
              </a:r>
              <a:endParaRPr lang="ru-RU" sz="1200" dirty="0">
                <a:solidFill>
                  <a:schemeClr val="tx1"/>
                </a:solidFill>
                <a:latin typeface="Nunito" pitchFamily="2" charset="-52"/>
              </a:endParaRPr>
            </a:p>
          </p:txBody>
        </p:sp>
      </p:grpSp>
      <p:sp>
        <p:nvSpPr>
          <p:cNvPr id="817" name="Овал 816">
            <a:extLst>
              <a:ext uri="{FF2B5EF4-FFF2-40B4-BE49-F238E27FC236}">
                <a16:creationId xmlns:a16="http://schemas.microsoft.com/office/drawing/2014/main" id="{0A0EDE31-DBAB-414E-BB42-9B4BD29FFA3F}"/>
              </a:ext>
            </a:extLst>
          </p:cNvPr>
          <p:cNvSpPr/>
          <p:nvPr/>
        </p:nvSpPr>
        <p:spPr>
          <a:xfrm>
            <a:off x="9047266" y="3619752"/>
            <a:ext cx="54000" cy="54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818" name="Овал 817">
            <a:extLst>
              <a:ext uri="{FF2B5EF4-FFF2-40B4-BE49-F238E27FC236}">
                <a16:creationId xmlns:a16="http://schemas.microsoft.com/office/drawing/2014/main" id="{CE0DF65E-01C9-44D7-93B0-B5CC5D3C2F4C}"/>
              </a:ext>
            </a:extLst>
          </p:cNvPr>
          <p:cNvSpPr/>
          <p:nvPr/>
        </p:nvSpPr>
        <p:spPr>
          <a:xfrm>
            <a:off x="11145956" y="3837441"/>
            <a:ext cx="72000" cy="720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C9C9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sz="1200">
              <a:solidFill>
                <a:schemeClr val="bg1"/>
              </a:solidFill>
              <a:latin typeface="Nunito" pitchFamily="2" charset="-52"/>
            </a:endParaRPr>
          </a:p>
        </p:txBody>
      </p:sp>
      <p:grpSp>
        <p:nvGrpSpPr>
          <p:cNvPr id="537" name="Группа 536">
            <a:extLst>
              <a:ext uri="{FF2B5EF4-FFF2-40B4-BE49-F238E27FC236}">
                <a16:creationId xmlns:a16="http://schemas.microsoft.com/office/drawing/2014/main" id="{328C2930-20B8-47C3-8959-E4689B3B3852}"/>
              </a:ext>
            </a:extLst>
          </p:cNvPr>
          <p:cNvGrpSpPr/>
          <p:nvPr/>
        </p:nvGrpSpPr>
        <p:grpSpPr>
          <a:xfrm>
            <a:off x="2857500" y="3094269"/>
            <a:ext cx="515620" cy="595447"/>
            <a:chOff x="2857500" y="3094269"/>
            <a:chExt cx="515620" cy="595447"/>
          </a:xfrm>
        </p:grpSpPr>
        <p:sp>
          <p:nvSpPr>
            <p:cNvPr id="538" name="Овал 537">
              <a:extLst>
                <a:ext uri="{FF2B5EF4-FFF2-40B4-BE49-F238E27FC236}">
                  <a16:creationId xmlns:a16="http://schemas.microsoft.com/office/drawing/2014/main" id="{30159BDC-D46C-4ABC-89F8-95BEFA3D7C7B}"/>
                </a:ext>
              </a:extLst>
            </p:cNvPr>
            <p:cNvSpPr/>
            <p:nvPr/>
          </p:nvSpPr>
          <p:spPr>
            <a:xfrm>
              <a:off x="3053637" y="3233379"/>
              <a:ext cx="319483" cy="31948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BY"/>
            </a:p>
          </p:txBody>
        </p:sp>
        <p:cxnSp>
          <p:nvCxnSpPr>
            <p:cNvPr id="539" name="Прямая соединительная линия 538">
              <a:extLst>
                <a:ext uri="{FF2B5EF4-FFF2-40B4-BE49-F238E27FC236}">
                  <a16:creationId xmlns:a16="http://schemas.microsoft.com/office/drawing/2014/main" id="{D014FA27-9D2F-451A-A65E-8E84EFA255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0889" y="3318724"/>
              <a:ext cx="0" cy="144000"/>
            </a:xfrm>
            <a:prstGeom prst="line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Прямая соединительная линия 539">
              <a:extLst>
                <a:ext uri="{FF2B5EF4-FFF2-40B4-BE49-F238E27FC236}">
                  <a16:creationId xmlns:a16="http://schemas.microsoft.com/office/drawing/2014/main" id="{CB8A4024-C7D5-449E-8ECF-C1A702E66E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7500" y="3393809"/>
              <a:ext cx="261660" cy="0"/>
            </a:xfrm>
            <a:prstGeom prst="line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1" name="Прямая соединительная линия 540">
              <a:extLst>
                <a:ext uri="{FF2B5EF4-FFF2-40B4-BE49-F238E27FC236}">
                  <a16:creationId xmlns:a16="http://schemas.microsoft.com/office/drawing/2014/main" id="{7321D8B5-0CAC-411D-9544-8AF0C5E28E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0889" y="3243128"/>
              <a:ext cx="144000" cy="151200"/>
            </a:xfrm>
            <a:prstGeom prst="line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2" name="Прямая соединительная линия 541">
              <a:extLst>
                <a:ext uri="{FF2B5EF4-FFF2-40B4-BE49-F238E27FC236}">
                  <a16:creationId xmlns:a16="http://schemas.microsoft.com/office/drawing/2014/main" id="{E973EF4B-5072-4FCF-942A-A755A1A98F5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20889" y="3392137"/>
              <a:ext cx="144000" cy="151200"/>
            </a:xfrm>
            <a:prstGeom prst="line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  <a:headEnd type="triangle" w="sm" len="med"/>
              <a:tailEnd type="non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Прямая соединительная линия 542">
              <a:extLst>
                <a:ext uri="{FF2B5EF4-FFF2-40B4-BE49-F238E27FC236}">
                  <a16:creationId xmlns:a16="http://schemas.microsoft.com/office/drawing/2014/main" id="{9313777A-AD55-4221-8E53-1295F0F4A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62984" y="3094269"/>
              <a:ext cx="0" cy="144000"/>
            </a:xfrm>
            <a:prstGeom prst="line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3" name="Прямая соединительная линия 582">
              <a:extLst>
                <a:ext uri="{FF2B5EF4-FFF2-40B4-BE49-F238E27FC236}">
                  <a16:creationId xmlns:a16="http://schemas.microsoft.com/office/drawing/2014/main" id="{D9437553-A19C-484F-82D6-B2E1D33CC89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62984" y="3545716"/>
              <a:ext cx="0" cy="144000"/>
            </a:xfrm>
            <a:prstGeom prst="line">
              <a:avLst/>
            </a:prstGeom>
            <a:solidFill>
              <a:schemeClr val="bg1"/>
            </a:solidFill>
            <a:ln w="19050" cap="rnd">
              <a:solidFill>
                <a:schemeClr val="bg2">
                  <a:lumMod val="2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4" name="Овал 583">
            <a:extLst>
              <a:ext uri="{FF2B5EF4-FFF2-40B4-BE49-F238E27FC236}">
                <a16:creationId xmlns:a16="http://schemas.microsoft.com/office/drawing/2014/main" id="{E01F699D-CB7E-4FC8-8F3C-681E920B732A}"/>
              </a:ext>
            </a:extLst>
          </p:cNvPr>
          <p:cNvSpPr/>
          <p:nvPr/>
        </p:nvSpPr>
        <p:spPr>
          <a:xfrm>
            <a:off x="2068162" y="3225759"/>
            <a:ext cx="319483" cy="319483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cxnSp>
        <p:nvCxnSpPr>
          <p:cNvPr id="585" name="Прямая соединительная линия 584">
            <a:extLst>
              <a:ext uri="{FF2B5EF4-FFF2-40B4-BE49-F238E27FC236}">
                <a16:creationId xmlns:a16="http://schemas.microsoft.com/office/drawing/2014/main" id="{6396CEC6-6363-454D-8452-4FCF40F36F90}"/>
              </a:ext>
            </a:extLst>
          </p:cNvPr>
          <p:cNvCxnSpPr>
            <a:cxnSpLocks/>
          </p:cNvCxnSpPr>
          <p:nvPr/>
        </p:nvCxnSpPr>
        <p:spPr>
          <a:xfrm flipV="1">
            <a:off x="2135414" y="3311104"/>
            <a:ext cx="0" cy="144000"/>
          </a:xfrm>
          <a:prstGeom prst="line">
            <a:avLst/>
          </a:prstGeom>
          <a:solidFill>
            <a:schemeClr val="bg1"/>
          </a:solidFill>
          <a:ln w="19050" cap="rnd">
            <a:solidFill>
              <a:schemeClr val="bg2">
                <a:lumMod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6" name="Прямая соединительная линия 585">
            <a:extLst>
              <a:ext uri="{FF2B5EF4-FFF2-40B4-BE49-F238E27FC236}">
                <a16:creationId xmlns:a16="http://schemas.microsoft.com/office/drawing/2014/main" id="{01A0E60F-1728-4DC1-8554-9DDE92B7E094}"/>
              </a:ext>
            </a:extLst>
          </p:cNvPr>
          <p:cNvCxnSpPr>
            <a:cxnSpLocks/>
          </p:cNvCxnSpPr>
          <p:nvPr/>
        </p:nvCxnSpPr>
        <p:spPr>
          <a:xfrm flipH="1">
            <a:off x="1872025" y="3386189"/>
            <a:ext cx="261660" cy="0"/>
          </a:xfrm>
          <a:prstGeom prst="line">
            <a:avLst/>
          </a:prstGeom>
          <a:solidFill>
            <a:schemeClr val="bg1"/>
          </a:solidFill>
          <a:ln w="19050" cap="rnd">
            <a:solidFill>
              <a:schemeClr val="bg2">
                <a:lumMod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7" name="Прямая соединительная линия 586">
            <a:extLst>
              <a:ext uri="{FF2B5EF4-FFF2-40B4-BE49-F238E27FC236}">
                <a16:creationId xmlns:a16="http://schemas.microsoft.com/office/drawing/2014/main" id="{C32D8480-D1C5-4745-B0D8-4CA5A4F64FCA}"/>
              </a:ext>
            </a:extLst>
          </p:cNvPr>
          <p:cNvCxnSpPr>
            <a:cxnSpLocks/>
          </p:cNvCxnSpPr>
          <p:nvPr/>
        </p:nvCxnSpPr>
        <p:spPr>
          <a:xfrm flipH="1">
            <a:off x="2135414" y="3235508"/>
            <a:ext cx="144000" cy="151200"/>
          </a:xfrm>
          <a:prstGeom prst="line">
            <a:avLst/>
          </a:prstGeom>
          <a:solidFill>
            <a:schemeClr val="bg1"/>
          </a:solidFill>
          <a:ln w="19050" cap="rnd">
            <a:solidFill>
              <a:schemeClr val="bg2">
                <a:lumMod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8" name="Прямая соединительная линия 587">
            <a:extLst>
              <a:ext uri="{FF2B5EF4-FFF2-40B4-BE49-F238E27FC236}">
                <a16:creationId xmlns:a16="http://schemas.microsoft.com/office/drawing/2014/main" id="{052450B3-D16C-4563-9834-7EA2FC0C114D}"/>
              </a:ext>
            </a:extLst>
          </p:cNvPr>
          <p:cNvCxnSpPr>
            <a:cxnSpLocks/>
          </p:cNvCxnSpPr>
          <p:nvPr/>
        </p:nvCxnSpPr>
        <p:spPr>
          <a:xfrm flipH="1" flipV="1">
            <a:off x="2135414" y="3384517"/>
            <a:ext cx="144000" cy="151200"/>
          </a:xfrm>
          <a:prstGeom prst="line">
            <a:avLst/>
          </a:prstGeom>
          <a:solidFill>
            <a:schemeClr val="bg1"/>
          </a:solidFill>
          <a:ln w="19050" cap="rnd">
            <a:solidFill>
              <a:schemeClr val="bg2">
                <a:lumMod val="25000"/>
              </a:schemeClr>
            </a:solidFill>
            <a:round/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8" name="Прямая соединительная линия 597">
            <a:extLst>
              <a:ext uri="{FF2B5EF4-FFF2-40B4-BE49-F238E27FC236}">
                <a16:creationId xmlns:a16="http://schemas.microsoft.com/office/drawing/2014/main" id="{CEC5C0AB-61E6-4B86-8A70-E6E57471FC08}"/>
              </a:ext>
            </a:extLst>
          </p:cNvPr>
          <p:cNvCxnSpPr>
            <a:cxnSpLocks/>
          </p:cNvCxnSpPr>
          <p:nvPr/>
        </p:nvCxnSpPr>
        <p:spPr>
          <a:xfrm flipV="1">
            <a:off x="2277509" y="3086649"/>
            <a:ext cx="0" cy="144000"/>
          </a:xfrm>
          <a:prstGeom prst="line">
            <a:avLst/>
          </a:prstGeom>
          <a:solidFill>
            <a:schemeClr val="bg1"/>
          </a:solidFill>
          <a:ln w="19050" cap="rnd">
            <a:solidFill>
              <a:schemeClr val="bg2">
                <a:lumMod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9" name="Прямая соединительная линия 598">
            <a:extLst>
              <a:ext uri="{FF2B5EF4-FFF2-40B4-BE49-F238E27FC236}">
                <a16:creationId xmlns:a16="http://schemas.microsoft.com/office/drawing/2014/main" id="{A64EDDCA-C30F-4E8A-9A8D-81285641963F}"/>
              </a:ext>
            </a:extLst>
          </p:cNvPr>
          <p:cNvCxnSpPr>
            <a:cxnSpLocks/>
          </p:cNvCxnSpPr>
          <p:nvPr/>
        </p:nvCxnSpPr>
        <p:spPr>
          <a:xfrm flipH="1" flipV="1">
            <a:off x="2277509" y="3538096"/>
            <a:ext cx="0" cy="144000"/>
          </a:xfrm>
          <a:prstGeom prst="line">
            <a:avLst/>
          </a:prstGeom>
          <a:solidFill>
            <a:schemeClr val="bg1"/>
          </a:solidFill>
          <a:ln w="19050" cap="rnd">
            <a:solidFill>
              <a:schemeClr val="bg2">
                <a:lumMod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166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FD19A03-61F2-4126-9EB8-3B2974511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722800"/>
            <a:ext cx="6405701" cy="297052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302965-8B1A-43C8-90FF-0C19050DF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427" y="3429000"/>
            <a:ext cx="3332085" cy="249906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848A4C-2DC7-46ED-9AD0-821259EE82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3781148"/>
            <a:ext cx="3076852" cy="307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328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Прямоугольник 65">
            <a:extLst>
              <a:ext uri="{FF2B5EF4-FFF2-40B4-BE49-F238E27FC236}">
                <a16:creationId xmlns:a16="http://schemas.microsoft.com/office/drawing/2014/main" id="{234B2ADA-1891-405C-9371-4AFA9608916C}"/>
              </a:ext>
            </a:extLst>
          </p:cNvPr>
          <p:cNvSpPr/>
          <p:nvPr/>
        </p:nvSpPr>
        <p:spPr>
          <a:xfrm>
            <a:off x="8236563" y="751278"/>
            <a:ext cx="1686560" cy="1747520"/>
          </a:xfrm>
          <a:prstGeom prst="rect">
            <a:avLst/>
          </a:prstGeom>
          <a:solidFill>
            <a:srgbClr val="61D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67" name="Прямоугольник 66">
            <a:extLst>
              <a:ext uri="{FF2B5EF4-FFF2-40B4-BE49-F238E27FC236}">
                <a16:creationId xmlns:a16="http://schemas.microsoft.com/office/drawing/2014/main" id="{9960B14D-6880-4736-94F9-0DFC69200F0E}"/>
              </a:ext>
            </a:extLst>
          </p:cNvPr>
          <p:cNvSpPr/>
          <p:nvPr/>
        </p:nvSpPr>
        <p:spPr>
          <a:xfrm>
            <a:off x="6550003" y="751278"/>
            <a:ext cx="1686560" cy="1747520"/>
          </a:xfrm>
          <a:prstGeom prst="rect">
            <a:avLst/>
          </a:prstGeom>
          <a:solidFill>
            <a:srgbClr val="F2EE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68" name="Прямоугольник 67">
            <a:extLst>
              <a:ext uri="{FF2B5EF4-FFF2-40B4-BE49-F238E27FC236}">
                <a16:creationId xmlns:a16="http://schemas.microsoft.com/office/drawing/2014/main" id="{8A2FA487-D45D-422B-AFF5-42065B68A617}"/>
              </a:ext>
            </a:extLst>
          </p:cNvPr>
          <p:cNvSpPr/>
          <p:nvPr/>
        </p:nvSpPr>
        <p:spPr>
          <a:xfrm>
            <a:off x="6550003" y="161998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N-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69" name="Прямоугольник 68">
            <a:extLst>
              <a:ext uri="{FF2B5EF4-FFF2-40B4-BE49-F238E27FC236}">
                <a16:creationId xmlns:a16="http://schemas.microsoft.com/office/drawing/2014/main" id="{F0DC6AF4-781B-455B-904E-7DD6748992A4}"/>
              </a:ext>
            </a:extLst>
          </p:cNvPr>
          <p:cNvSpPr/>
          <p:nvPr/>
        </p:nvSpPr>
        <p:spPr>
          <a:xfrm>
            <a:off x="8236562" y="161998"/>
            <a:ext cx="1686562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P-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129" name="Прямоугольник 128">
            <a:extLst>
              <a:ext uri="{FF2B5EF4-FFF2-40B4-BE49-F238E27FC236}">
                <a16:creationId xmlns:a16="http://schemas.microsoft.com/office/drawing/2014/main" id="{CC804296-54BF-4AF8-93E8-B988FCF2131B}"/>
              </a:ext>
            </a:extLst>
          </p:cNvPr>
          <p:cNvSpPr/>
          <p:nvPr/>
        </p:nvSpPr>
        <p:spPr>
          <a:xfrm rot="16200000">
            <a:off x="4235110" y="1178213"/>
            <a:ext cx="2329054" cy="8936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5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1050" dirty="0">
              <a:solidFill>
                <a:sysClr val="windowText" lastClr="000000"/>
              </a:solidFill>
            </a:endParaRPr>
          </a:p>
          <a:p>
            <a:pPr algn="ctr"/>
            <a:r>
              <a:rPr lang="ru-RU" sz="2400" dirty="0">
                <a:solidFill>
                  <a:sysClr val="windowText" lastClr="000000"/>
                </a:solidFill>
              </a:rPr>
              <a:t>+ + + + + + + + +</a:t>
            </a:r>
            <a:endParaRPr lang="ru-BY" sz="2400" dirty="0">
              <a:solidFill>
                <a:sysClr val="windowText" lastClr="000000"/>
              </a:solidFill>
            </a:endParaRPr>
          </a:p>
        </p:txBody>
      </p:sp>
      <p:sp>
        <p:nvSpPr>
          <p:cNvPr id="130" name="Прямоугольник 129">
            <a:extLst>
              <a:ext uri="{FF2B5EF4-FFF2-40B4-BE49-F238E27FC236}">
                <a16:creationId xmlns:a16="http://schemas.microsoft.com/office/drawing/2014/main" id="{D45B4BC5-B49C-41EB-AEA5-B3893BBF4C85}"/>
              </a:ext>
            </a:extLst>
          </p:cNvPr>
          <p:cNvSpPr/>
          <p:nvPr/>
        </p:nvSpPr>
        <p:spPr>
          <a:xfrm rot="16200000">
            <a:off x="10013441" y="1255147"/>
            <a:ext cx="2212764" cy="739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ysClr val="windowText" lastClr="000000"/>
                </a:solidFill>
              </a:rPr>
              <a:t>– – – – – – – –</a:t>
            </a:r>
          </a:p>
          <a:p>
            <a:pPr algn="ctr"/>
            <a:r>
              <a:rPr lang="ru-RU" sz="105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1050" dirty="0">
              <a:solidFill>
                <a:sysClr val="windowText" lastClr="000000"/>
              </a:solidFill>
            </a:endParaRPr>
          </a:p>
        </p:txBody>
      </p:sp>
      <p:sp>
        <p:nvSpPr>
          <p:cNvPr id="131" name="Прямоугольник 130">
            <a:extLst>
              <a:ext uri="{FF2B5EF4-FFF2-40B4-BE49-F238E27FC236}">
                <a16:creationId xmlns:a16="http://schemas.microsoft.com/office/drawing/2014/main" id="{0703C1A3-8D58-4F0D-9830-7E0C4CD89750}"/>
              </a:ext>
            </a:extLst>
          </p:cNvPr>
          <p:cNvSpPr/>
          <p:nvPr/>
        </p:nvSpPr>
        <p:spPr>
          <a:xfrm>
            <a:off x="9118712" y="846823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32" name="Прямоугольник 131">
            <a:extLst>
              <a:ext uri="{FF2B5EF4-FFF2-40B4-BE49-F238E27FC236}">
                <a16:creationId xmlns:a16="http://schemas.microsoft.com/office/drawing/2014/main" id="{936E6127-F39F-4EE5-96C7-519A08063961}"/>
              </a:ext>
            </a:extLst>
          </p:cNvPr>
          <p:cNvSpPr/>
          <p:nvPr/>
        </p:nvSpPr>
        <p:spPr>
          <a:xfrm>
            <a:off x="9295010" y="1154122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33" name="Прямоугольник 132">
            <a:extLst>
              <a:ext uri="{FF2B5EF4-FFF2-40B4-BE49-F238E27FC236}">
                <a16:creationId xmlns:a16="http://schemas.microsoft.com/office/drawing/2014/main" id="{34E26662-2F54-47CF-9F90-8B01DC84E4F2}"/>
              </a:ext>
            </a:extLst>
          </p:cNvPr>
          <p:cNvSpPr/>
          <p:nvPr/>
        </p:nvSpPr>
        <p:spPr>
          <a:xfrm>
            <a:off x="9154712" y="1233463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34" name="Прямоугольник 133">
            <a:extLst>
              <a:ext uri="{FF2B5EF4-FFF2-40B4-BE49-F238E27FC236}">
                <a16:creationId xmlns:a16="http://schemas.microsoft.com/office/drawing/2014/main" id="{CCFD58EA-3836-461E-B3F0-3A5DA059208B}"/>
              </a:ext>
            </a:extLst>
          </p:cNvPr>
          <p:cNvSpPr/>
          <p:nvPr/>
        </p:nvSpPr>
        <p:spPr>
          <a:xfrm>
            <a:off x="9258283" y="797843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35" name="Прямоугольник 134">
            <a:extLst>
              <a:ext uri="{FF2B5EF4-FFF2-40B4-BE49-F238E27FC236}">
                <a16:creationId xmlns:a16="http://schemas.microsoft.com/office/drawing/2014/main" id="{17ADE1B7-8925-4D14-8E3B-617FBD793375}"/>
              </a:ext>
            </a:extLst>
          </p:cNvPr>
          <p:cNvSpPr/>
          <p:nvPr/>
        </p:nvSpPr>
        <p:spPr>
          <a:xfrm>
            <a:off x="8897104" y="74716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36" name="Прямоугольник 135">
            <a:extLst>
              <a:ext uri="{FF2B5EF4-FFF2-40B4-BE49-F238E27FC236}">
                <a16:creationId xmlns:a16="http://schemas.microsoft.com/office/drawing/2014/main" id="{41334849-0332-458A-8682-768634D69CD6}"/>
              </a:ext>
            </a:extLst>
          </p:cNvPr>
          <p:cNvSpPr/>
          <p:nvPr/>
        </p:nvSpPr>
        <p:spPr>
          <a:xfrm>
            <a:off x="9039611" y="101495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37" name="Прямоугольник 136">
            <a:extLst>
              <a:ext uri="{FF2B5EF4-FFF2-40B4-BE49-F238E27FC236}">
                <a16:creationId xmlns:a16="http://schemas.microsoft.com/office/drawing/2014/main" id="{52DD1995-7C59-4174-9B33-F9697A2D00D6}"/>
              </a:ext>
            </a:extLst>
          </p:cNvPr>
          <p:cNvSpPr/>
          <p:nvPr/>
        </p:nvSpPr>
        <p:spPr>
          <a:xfrm>
            <a:off x="8996870" y="116053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38" name="Прямоугольник 137">
            <a:extLst>
              <a:ext uri="{FF2B5EF4-FFF2-40B4-BE49-F238E27FC236}">
                <a16:creationId xmlns:a16="http://schemas.microsoft.com/office/drawing/2014/main" id="{848BEDE4-1C8C-45F8-B650-0D576CE30B02}"/>
              </a:ext>
            </a:extLst>
          </p:cNvPr>
          <p:cNvSpPr/>
          <p:nvPr/>
        </p:nvSpPr>
        <p:spPr>
          <a:xfrm>
            <a:off x="8862891" y="1394146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39" name="Прямоугольник 138">
            <a:extLst>
              <a:ext uri="{FF2B5EF4-FFF2-40B4-BE49-F238E27FC236}">
                <a16:creationId xmlns:a16="http://schemas.microsoft.com/office/drawing/2014/main" id="{0A79B6A6-9360-4E2C-A6A4-3E7B3ED9935C}"/>
              </a:ext>
            </a:extLst>
          </p:cNvPr>
          <p:cNvSpPr/>
          <p:nvPr/>
        </p:nvSpPr>
        <p:spPr>
          <a:xfrm>
            <a:off x="9124304" y="156079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0" name="Прямоугольник 139">
            <a:extLst>
              <a:ext uri="{FF2B5EF4-FFF2-40B4-BE49-F238E27FC236}">
                <a16:creationId xmlns:a16="http://schemas.microsoft.com/office/drawing/2014/main" id="{6077729D-D608-4C6E-B68B-8DCB1D05C9E9}"/>
              </a:ext>
            </a:extLst>
          </p:cNvPr>
          <p:cNvSpPr/>
          <p:nvPr/>
        </p:nvSpPr>
        <p:spPr>
          <a:xfrm>
            <a:off x="8985305" y="168593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1" name="Прямоугольник 140">
            <a:extLst>
              <a:ext uri="{FF2B5EF4-FFF2-40B4-BE49-F238E27FC236}">
                <a16:creationId xmlns:a16="http://schemas.microsoft.com/office/drawing/2014/main" id="{8B6D1FCE-F026-4C37-9030-07313A8F4BCC}"/>
              </a:ext>
            </a:extLst>
          </p:cNvPr>
          <p:cNvSpPr/>
          <p:nvPr/>
        </p:nvSpPr>
        <p:spPr>
          <a:xfrm>
            <a:off x="9370392" y="1430429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2" name="Прямоугольник 141">
            <a:extLst>
              <a:ext uri="{FF2B5EF4-FFF2-40B4-BE49-F238E27FC236}">
                <a16:creationId xmlns:a16="http://schemas.microsoft.com/office/drawing/2014/main" id="{A38B99BC-232A-4AA1-A0CC-66B14108127E}"/>
              </a:ext>
            </a:extLst>
          </p:cNvPr>
          <p:cNvSpPr/>
          <p:nvPr/>
        </p:nvSpPr>
        <p:spPr>
          <a:xfrm>
            <a:off x="9434939" y="86531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3" name="Прямоугольник 142">
            <a:extLst>
              <a:ext uri="{FF2B5EF4-FFF2-40B4-BE49-F238E27FC236}">
                <a16:creationId xmlns:a16="http://schemas.microsoft.com/office/drawing/2014/main" id="{5B1E923B-AFDA-4C71-9082-2A6B8BB0D4B4}"/>
              </a:ext>
            </a:extLst>
          </p:cNvPr>
          <p:cNvSpPr/>
          <p:nvPr/>
        </p:nvSpPr>
        <p:spPr>
          <a:xfrm>
            <a:off x="9582985" y="79055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4" name="Прямоугольник 143">
            <a:extLst>
              <a:ext uri="{FF2B5EF4-FFF2-40B4-BE49-F238E27FC236}">
                <a16:creationId xmlns:a16="http://schemas.microsoft.com/office/drawing/2014/main" id="{A8CD05C9-79AE-4726-BB2E-398EEBFBB26D}"/>
              </a:ext>
            </a:extLst>
          </p:cNvPr>
          <p:cNvSpPr/>
          <p:nvPr/>
        </p:nvSpPr>
        <p:spPr>
          <a:xfrm>
            <a:off x="9372310" y="671005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5" name="Прямоугольник 144">
            <a:extLst>
              <a:ext uri="{FF2B5EF4-FFF2-40B4-BE49-F238E27FC236}">
                <a16:creationId xmlns:a16="http://schemas.microsoft.com/office/drawing/2014/main" id="{2B8D85A7-C40E-47B3-977C-35DD1E9AF592}"/>
              </a:ext>
            </a:extLst>
          </p:cNvPr>
          <p:cNvSpPr/>
          <p:nvPr/>
        </p:nvSpPr>
        <p:spPr>
          <a:xfrm>
            <a:off x="9609052" y="119834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6" name="Прямоугольник 145">
            <a:extLst>
              <a:ext uri="{FF2B5EF4-FFF2-40B4-BE49-F238E27FC236}">
                <a16:creationId xmlns:a16="http://schemas.microsoft.com/office/drawing/2014/main" id="{75F47F0C-2723-48E7-8018-8BD267457AEE}"/>
              </a:ext>
            </a:extLst>
          </p:cNvPr>
          <p:cNvSpPr/>
          <p:nvPr/>
        </p:nvSpPr>
        <p:spPr>
          <a:xfrm>
            <a:off x="9492066" y="119261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7" name="Прямоугольник 146">
            <a:extLst>
              <a:ext uri="{FF2B5EF4-FFF2-40B4-BE49-F238E27FC236}">
                <a16:creationId xmlns:a16="http://schemas.microsoft.com/office/drawing/2014/main" id="{8606E6AA-8C67-4435-B7C2-52E465C555EE}"/>
              </a:ext>
            </a:extLst>
          </p:cNvPr>
          <p:cNvSpPr/>
          <p:nvPr/>
        </p:nvSpPr>
        <p:spPr>
          <a:xfrm>
            <a:off x="9637911" y="1496309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8" name="Прямоугольник 147">
            <a:extLst>
              <a:ext uri="{FF2B5EF4-FFF2-40B4-BE49-F238E27FC236}">
                <a16:creationId xmlns:a16="http://schemas.microsoft.com/office/drawing/2014/main" id="{521C538B-D061-4E8C-A0AB-F2D034EFF51D}"/>
              </a:ext>
            </a:extLst>
          </p:cNvPr>
          <p:cNvSpPr/>
          <p:nvPr/>
        </p:nvSpPr>
        <p:spPr>
          <a:xfrm>
            <a:off x="9492066" y="1644383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49" name="Прямоугольник 148">
            <a:extLst>
              <a:ext uri="{FF2B5EF4-FFF2-40B4-BE49-F238E27FC236}">
                <a16:creationId xmlns:a16="http://schemas.microsoft.com/office/drawing/2014/main" id="{4DDB3FBA-1E55-458B-9C7D-4DACBA2339DA}"/>
              </a:ext>
            </a:extLst>
          </p:cNvPr>
          <p:cNvSpPr/>
          <p:nvPr/>
        </p:nvSpPr>
        <p:spPr>
          <a:xfrm>
            <a:off x="9220922" y="1714646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0" name="Прямоугольник 149">
            <a:extLst>
              <a:ext uri="{FF2B5EF4-FFF2-40B4-BE49-F238E27FC236}">
                <a16:creationId xmlns:a16="http://schemas.microsoft.com/office/drawing/2014/main" id="{116DDB51-D372-4077-A445-3A04DFF42A9F}"/>
              </a:ext>
            </a:extLst>
          </p:cNvPr>
          <p:cNvSpPr/>
          <p:nvPr/>
        </p:nvSpPr>
        <p:spPr>
          <a:xfrm>
            <a:off x="9385333" y="193852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1" name="Прямоугольник 150">
            <a:extLst>
              <a:ext uri="{FF2B5EF4-FFF2-40B4-BE49-F238E27FC236}">
                <a16:creationId xmlns:a16="http://schemas.microsoft.com/office/drawing/2014/main" id="{EED08045-E768-48E6-86AD-F26F31F9511D}"/>
              </a:ext>
            </a:extLst>
          </p:cNvPr>
          <p:cNvSpPr/>
          <p:nvPr/>
        </p:nvSpPr>
        <p:spPr>
          <a:xfrm>
            <a:off x="9518062" y="178847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2" name="Прямоугольник 151">
            <a:extLst>
              <a:ext uri="{FF2B5EF4-FFF2-40B4-BE49-F238E27FC236}">
                <a16:creationId xmlns:a16="http://schemas.microsoft.com/office/drawing/2014/main" id="{25A05A8E-A144-4B6E-953B-2F0DBCD6901D}"/>
              </a:ext>
            </a:extLst>
          </p:cNvPr>
          <p:cNvSpPr/>
          <p:nvPr/>
        </p:nvSpPr>
        <p:spPr>
          <a:xfrm>
            <a:off x="9688825" y="2075233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3" name="Прямоугольник 152">
            <a:extLst>
              <a:ext uri="{FF2B5EF4-FFF2-40B4-BE49-F238E27FC236}">
                <a16:creationId xmlns:a16="http://schemas.microsoft.com/office/drawing/2014/main" id="{7988D08C-02D0-4318-AB7A-2370D8B7D98D}"/>
              </a:ext>
            </a:extLst>
          </p:cNvPr>
          <p:cNvSpPr/>
          <p:nvPr/>
        </p:nvSpPr>
        <p:spPr>
          <a:xfrm>
            <a:off x="9531953" y="222400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4" name="Прямоугольник 153">
            <a:extLst>
              <a:ext uri="{FF2B5EF4-FFF2-40B4-BE49-F238E27FC236}">
                <a16:creationId xmlns:a16="http://schemas.microsoft.com/office/drawing/2014/main" id="{539417A5-8F28-4331-B01C-FCDACF253191}"/>
              </a:ext>
            </a:extLst>
          </p:cNvPr>
          <p:cNvSpPr/>
          <p:nvPr/>
        </p:nvSpPr>
        <p:spPr>
          <a:xfrm>
            <a:off x="9276725" y="2047152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5" name="Прямоугольник 154">
            <a:extLst>
              <a:ext uri="{FF2B5EF4-FFF2-40B4-BE49-F238E27FC236}">
                <a16:creationId xmlns:a16="http://schemas.microsoft.com/office/drawing/2014/main" id="{99D951ED-077E-46B2-812C-951420F77BAB}"/>
              </a:ext>
            </a:extLst>
          </p:cNvPr>
          <p:cNvSpPr/>
          <p:nvPr/>
        </p:nvSpPr>
        <p:spPr>
          <a:xfrm>
            <a:off x="9129749" y="2111432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6" name="Прямоугольник 155">
            <a:extLst>
              <a:ext uri="{FF2B5EF4-FFF2-40B4-BE49-F238E27FC236}">
                <a16:creationId xmlns:a16="http://schemas.microsoft.com/office/drawing/2014/main" id="{C4E35449-D879-4711-A46D-887E254FAA15}"/>
              </a:ext>
            </a:extLst>
          </p:cNvPr>
          <p:cNvSpPr/>
          <p:nvPr/>
        </p:nvSpPr>
        <p:spPr>
          <a:xfrm>
            <a:off x="8941818" y="2058026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7" name="Прямоугольник 156">
            <a:extLst>
              <a:ext uri="{FF2B5EF4-FFF2-40B4-BE49-F238E27FC236}">
                <a16:creationId xmlns:a16="http://schemas.microsoft.com/office/drawing/2014/main" id="{017A9554-A998-4AC9-A17D-4215B92DEC06}"/>
              </a:ext>
            </a:extLst>
          </p:cNvPr>
          <p:cNvSpPr/>
          <p:nvPr/>
        </p:nvSpPr>
        <p:spPr>
          <a:xfrm>
            <a:off x="9068027" y="1930572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8" name="Прямоугольник 157">
            <a:extLst>
              <a:ext uri="{FF2B5EF4-FFF2-40B4-BE49-F238E27FC236}">
                <a16:creationId xmlns:a16="http://schemas.microsoft.com/office/drawing/2014/main" id="{9795F216-1F77-4C09-8CF3-277E70E34373}"/>
              </a:ext>
            </a:extLst>
          </p:cNvPr>
          <p:cNvSpPr/>
          <p:nvPr/>
        </p:nvSpPr>
        <p:spPr>
          <a:xfrm>
            <a:off x="6605749" y="96007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59" name="Прямоугольник 158">
            <a:extLst>
              <a:ext uri="{FF2B5EF4-FFF2-40B4-BE49-F238E27FC236}">
                <a16:creationId xmlns:a16="http://schemas.microsoft.com/office/drawing/2014/main" id="{663F6ADF-A72F-4BA6-8127-8E59A58EA329}"/>
              </a:ext>
            </a:extLst>
          </p:cNvPr>
          <p:cNvSpPr/>
          <p:nvPr/>
        </p:nvSpPr>
        <p:spPr>
          <a:xfrm>
            <a:off x="6782712" y="87614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0" name="Прямоугольник 159">
            <a:extLst>
              <a:ext uri="{FF2B5EF4-FFF2-40B4-BE49-F238E27FC236}">
                <a16:creationId xmlns:a16="http://schemas.microsoft.com/office/drawing/2014/main" id="{3D1EBB93-9EB2-4637-B711-A9702159B63F}"/>
              </a:ext>
            </a:extLst>
          </p:cNvPr>
          <p:cNvSpPr/>
          <p:nvPr/>
        </p:nvSpPr>
        <p:spPr>
          <a:xfrm>
            <a:off x="6776606" y="126946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1" name="Прямоугольник 160">
            <a:extLst>
              <a:ext uri="{FF2B5EF4-FFF2-40B4-BE49-F238E27FC236}">
                <a16:creationId xmlns:a16="http://schemas.microsoft.com/office/drawing/2014/main" id="{3354E006-E2E0-45BA-8550-75D5DBCACF60}"/>
              </a:ext>
            </a:extLst>
          </p:cNvPr>
          <p:cNvSpPr/>
          <p:nvPr/>
        </p:nvSpPr>
        <p:spPr>
          <a:xfrm>
            <a:off x="6875045" y="108354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2" name="Прямоугольник 161">
            <a:extLst>
              <a:ext uri="{FF2B5EF4-FFF2-40B4-BE49-F238E27FC236}">
                <a16:creationId xmlns:a16="http://schemas.microsoft.com/office/drawing/2014/main" id="{926745E2-D3BB-4680-92DC-1497A6A1BF6C}"/>
              </a:ext>
            </a:extLst>
          </p:cNvPr>
          <p:cNvSpPr/>
          <p:nvPr/>
        </p:nvSpPr>
        <p:spPr>
          <a:xfrm>
            <a:off x="7145822" y="74680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3" name="Прямоугольник 162">
            <a:extLst>
              <a:ext uri="{FF2B5EF4-FFF2-40B4-BE49-F238E27FC236}">
                <a16:creationId xmlns:a16="http://schemas.microsoft.com/office/drawing/2014/main" id="{F5FFADEA-F287-4067-BFB9-6E5D3591FD60}"/>
              </a:ext>
            </a:extLst>
          </p:cNvPr>
          <p:cNvSpPr/>
          <p:nvPr/>
        </p:nvSpPr>
        <p:spPr>
          <a:xfrm>
            <a:off x="6984361" y="81491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4" name="Прямоугольник 163">
            <a:extLst>
              <a:ext uri="{FF2B5EF4-FFF2-40B4-BE49-F238E27FC236}">
                <a16:creationId xmlns:a16="http://schemas.microsoft.com/office/drawing/2014/main" id="{99F6186A-9049-4D59-8908-E41B0F8DE9C8}"/>
              </a:ext>
            </a:extLst>
          </p:cNvPr>
          <p:cNvSpPr/>
          <p:nvPr/>
        </p:nvSpPr>
        <p:spPr>
          <a:xfrm>
            <a:off x="6928074" y="113262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5" name="Прямоугольник 164">
            <a:extLst>
              <a:ext uri="{FF2B5EF4-FFF2-40B4-BE49-F238E27FC236}">
                <a16:creationId xmlns:a16="http://schemas.microsoft.com/office/drawing/2014/main" id="{4D905C9C-AD03-45D4-8E54-851AC0A323CA}"/>
              </a:ext>
            </a:extLst>
          </p:cNvPr>
          <p:cNvSpPr/>
          <p:nvPr/>
        </p:nvSpPr>
        <p:spPr>
          <a:xfrm>
            <a:off x="6644170" y="108573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6" name="Прямоугольник 165">
            <a:extLst>
              <a:ext uri="{FF2B5EF4-FFF2-40B4-BE49-F238E27FC236}">
                <a16:creationId xmlns:a16="http://schemas.microsoft.com/office/drawing/2014/main" id="{5007EF1B-5D30-4BA2-A5CC-66E3AE5EA707}"/>
              </a:ext>
            </a:extLst>
          </p:cNvPr>
          <p:cNvSpPr/>
          <p:nvPr/>
        </p:nvSpPr>
        <p:spPr>
          <a:xfrm>
            <a:off x="6564410" y="137530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7" name="Прямоугольник 166">
            <a:extLst>
              <a:ext uri="{FF2B5EF4-FFF2-40B4-BE49-F238E27FC236}">
                <a16:creationId xmlns:a16="http://schemas.microsoft.com/office/drawing/2014/main" id="{2C9E7DB3-236F-46BD-A487-4C3679EB1FC8}"/>
              </a:ext>
            </a:extLst>
          </p:cNvPr>
          <p:cNvSpPr/>
          <p:nvPr/>
        </p:nvSpPr>
        <p:spPr>
          <a:xfrm>
            <a:off x="6667873" y="165323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8" name="Прямоугольник 167">
            <a:extLst>
              <a:ext uri="{FF2B5EF4-FFF2-40B4-BE49-F238E27FC236}">
                <a16:creationId xmlns:a16="http://schemas.microsoft.com/office/drawing/2014/main" id="{638CCFB1-600E-46D3-BA2E-6901EB068B5D}"/>
              </a:ext>
            </a:extLst>
          </p:cNvPr>
          <p:cNvSpPr/>
          <p:nvPr/>
        </p:nvSpPr>
        <p:spPr>
          <a:xfrm>
            <a:off x="6595182" y="68326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69" name="Прямоугольник 168">
            <a:extLst>
              <a:ext uri="{FF2B5EF4-FFF2-40B4-BE49-F238E27FC236}">
                <a16:creationId xmlns:a16="http://schemas.microsoft.com/office/drawing/2014/main" id="{85FF2E31-4C86-4839-A3FC-DBF7BF992CD8}"/>
              </a:ext>
            </a:extLst>
          </p:cNvPr>
          <p:cNvSpPr/>
          <p:nvPr/>
        </p:nvSpPr>
        <p:spPr>
          <a:xfrm>
            <a:off x="6741296" y="170454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0" name="Прямоугольник 169">
            <a:extLst>
              <a:ext uri="{FF2B5EF4-FFF2-40B4-BE49-F238E27FC236}">
                <a16:creationId xmlns:a16="http://schemas.microsoft.com/office/drawing/2014/main" id="{D1A91C3B-06AE-4AC1-A487-3B56AE6BD410}"/>
              </a:ext>
            </a:extLst>
          </p:cNvPr>
          <p:cNvSpPr/>
          <p:nvPr/>
        </p:nvSpPr>
        <p:spPr>
          <a:xfrm>
            <a:off x="6605749" y="1923663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1" name="Прямоугольник 170">
            <a:extLst>
              <a:ext uri="{FF2B5EF4-FFF2-40B4-BE49-F238E27FC236}">
                <a16:creationId xmlns:a16="http://schemas.microsoft.com/office/drawing/2014/main" id="{23C95F2A-C479-4BB4-A66E-050A7192B1B3}"/>
              </a:ext>
            </a:extLst>
          </p:cNvPr>
          <p:cNvSpPr/>
          <p:nvPr/>
        </p:nvSpPr>
        <p:spPr>
          <a:xfrm>
            <a:off x="6662139" y="185636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2" name="Прямоугольник 171">
            <a:extLst>
              <a:ext uri="{FF2B5EF4-FFF2-40B4-BE49-F238E27FC236}">
                <a16:creationId xmlns:a16="http://schemas.microsoft.com/office/drawing/2014/main" id="{48CBB0A4-AF1D-4334-B4D8-9E87DD77BFC1}"/>
              </a:ext>
            </a:extLst>
          </p:cNvPr>
          <p:cNvSpPr/>
          <p:nvPr/>
        </p:nvSpPr>
        <p:spPr>
          <a:xfrm>
            <a:off x="6626770" y="217631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3" name="Прямоугольник 172">
            <a:extLst>
              <a:ext uri="{FF2B5EF4-FFF2-40B4-BE49-F238E27FC236}">
                <a16:creationId xmlns:a16="http://schemas.microsoft.com/office/drawing/2014/main" id="{05FF4A66-3A6B-4E69-B51F-146A42BADD8F}"/>
              </a:ext>
            </a:extLst>
          </p:cNvPr>
          <p:cNvSpPr/>
          <p:nvPr/>
        </p:nvSpPr>
        <p:spPr>
          <a:xfrm>
            <a:off x="6883584" y="216555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4" name="Прямоугольник 173">
            <a:extLst>
              <a:ext uri="{FF2B5EF4-FFF2-40B4-BE49-F238E27FC236}">
                <a16:creationId xmlns:a16="http://schemas.microsoft.com/office/drawing/2014/main" id="{B24F90EF-F360-44D3-90F3-9ED2B5DE16DB}"/>
              </a:ext>
            </a:extLst>
          </p:cNvPr>
          <p:cNvSpPr/>
          <p:nvPr/>
        </p:nvSpPr>
        <p:spPr>
          <a:xfrm>
            <a:off x="6928074" y="139007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5" name="Прямоугольник 174">
            <a:extLst>
              <a:ext uri="{FF2B5EF4-FFF2-40B4-BE49-F238E27FC236}">
                <a16:creationId xmlns:a16="http://schemas.microsoft.com/office/drawing/2014/main" id="{B0CEE7E1-F1C2-47E7-B77B-535ED2332A12}"/>
              </a:ext>
            </a:extLst>
          </p:cNvPr>
          <p:cNvSpPr/>
          <p:nvPr/>
        </p:nvSpPr>
        <p:spPr>
          <a:xfrm>
            <a:off x="7024603" y="107555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6" name="Прямоугольник 175">
            <a:extLst>
              <a:ext uri="{FF2B5EF4-FFF2-40B4-BE49-F238E27FC236}">
                <a16:creationId xmlns:a16="http://schemas.microsoft.com/office/drawing/2014/main" id="{530C38F8-6F92-434B-A1DD-BDADC8B2F71C}"/>
              </a:ext>
            </a:extLst>
          </p:cNvPr>
          <p:cNvSpPr/>
          <p:nvPr/>
        </p:nvSpPr>
        <p:spPr>
          <a:xfrm>
            <a:off x="7012713" y="125852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7" name="Прямоугольник 176">
            <a:extLst>
              <a:ext uri="{FF2B5EF4-FFF2-40B4-BE49-F238E27FC236}">
                <a16:creationId xmlns:a16="http://schemas.microsoft.com/office/drawing/2014/main" id="{140529F9-9264-41EA-954B-C0176597D87C}"/>
              </a:ext>
            </a:extLst>
          </p:cNvPr>
          <p:cNvSpPr/>
          <p:nvPr/>
        </p:nvSpPr>
        <p:spPr>
          <a:xfrm>
            <a:off x="7200978" y="152586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8" name="Прямоугольник 177">
            <a:extLst>
              <a:ext uri="{FF2B5EF4-FFF2-40B4-BE49-F238E27FC236}">
                <a16:creationId xmlns:a16="http://schemas.microsoft.com/office/drawing/2014/main" id="{B095C0FB-A8EE-43A1-8F32-7EB700594BAB}"/>
              </a:ext>
            </a:extLst>
          </p:cNvPr>
          <p:cNvSpPr/>
          <p:nvPr/>
        </p:nvSpPr>
        <p:spPr>
          <a:xfrm>
            <a:off x="6959957" y="153489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79" name="Прямоугольник 178">
            <a:extLst>
              <a:ext uri="{FF2B5EF4-FFF2-40B4-BE49-F238E27FC236}">
                <a16:creationId xmlns:a16="http://schemas.microsoft.com/office/drawing/2014/main" id="{C9D29C9E-F950-4685-978F-0FA244A63758}"/>
              </a:ext>
            </a:extLst>
          </p:cNvPr>
          <p:cNvSpPr/>
          <p:nvPr/>
        </p:nvSpPr>
        <p:spPr>
          <a:xfrm>
            <a:off x="6897664" y="188971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80" name="Прямоугольник 179">
            <a:extLst>
              <a:ext uri="{FF2B5EF4-FFF2-40B4-BE49-F238E27FC236}">
                <a16:creationId xmlns:a16="http://schemas.microsoft.com/office/drawing/2014/main" id="{AFB92168-0973-44A3-913B-D8E1FD9AFC6E}"/>
              </a:ext>
            </a:extLst>
          </p:cNvPr>
          <p:cNvSpPr/>
          <p:nvPr/>
        </p:nvSpPr>
        <p:spPr>
          <a:xfrm>
            <a:off x="7000341" y="177706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81" name="Прямоугольник 180">
            <a:extLst>
              <a:ext uri="{FF2B5EF4-FFF2-40B4-BE49-F238E27FC236}">
                <a16:creationId xmlns:a16="http://schemas.microsoft.com/office/drawing/2014/main" id="{7CAC9BAE-6AE3-4086-A448-551CD376AC9B}"/>
              </a:ext>
            </a:extLst>
          </p:cNvPr>
          <p:cNvSpPr/>
          <p:nvPr/>
        </p:nvSpPr>
        <p:spPr>
          <a:xfrm>
            <a:off x="6934279" y="202346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82" name="Прямоугольник 181">
            <a:extLst>
              <a:ext uri="{FF2B5EF4-FFF2-40B4-BE49-F238E27FC236}">
                <a16:creationId xmlns:a16="http://schemas.microsoft.com/office/drawing/2014/main" id="{6B7DCDAD-F566-4B7C-B49C-BCD44F5C1CF8}"/>
              </a:ext>
            </a:extLst>
          </p:cNvPr>
          <p:cNvSpPr/>
          <p:nvPr/>
        </p:nvSpPr>
        <p:spPr>
          <a:xfrm>
            <a:off x="6984361" y="226733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83" name="Прямоугольник 182">
            <a:extLst>
              <a:ext uri="{FF2B5EF4-FFF2-40B4-BE49-F238E27FC236}">
                <a16:creationId xmlns:a16="http://schemas.microsoft.com/office/drawing/2014/main" id="{C1062314-C430-415B-A3CB-1F42328E416E}"/>
              </a:ext>
            </a:extLst>
          </p:cNvPr>
          <p:cNvSpPr/>
          <p:nvPr/>
        </p:nvSpPr>
        <p:spPr>
          <a:xfrm>
            <a:off x="7145244" y="215712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84" name="Прямоугольник 183">
            <a:extLst>
              <a:ext uri="{FF2B5EF4-FFF2-40B4-BE49-F238E27FC236}">
                <a16:creationId xmlns:a16="http://schemas.microsoft.com/office/drawing/2014/main" id="{6F4A212E-90BF-4D99-A002-2D8C132246CA}"/>
              </a:ext>
            </a:extLst>
          </p:cNvPr>
          <p:cNvSpPr/>
          <p:nvPr/>
        </p:nvSpPr>
        <p:spPr>
          <a:xfrm>
            <a:off x="6884946" y="146473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85" name="Прямоугольник 184">
            <a:extLst>
              <a:ext uri="{FF2B5EF4-FFF2-40B4-BE49-F238E27FC236}">
                <a16:creationId xmlns:a16="http://schemas.microsoft.com/office/drawing/2014/main" id="{58D2036A-5413-47D6-8605-9F549AFD664A}"/>
              </a:ext>
            </a:extLst>
          </p:cNvPr>
          <p:cNvSpPr/>
          <p:nvPr/>
        </p:nvSpPr>
        <p:spPr>
          <a:xfrm>
            <a:off x="8234807" y="4012563"/>
            <a:ext cx="1686560" cy="1747520"/>
          </a:xfrm>
          <a:prstGeom prst="rect">
            <a:avLst/>
          </a:prstGeom>
          <a:solidFill>
            <a:srgbClr val="61D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86" name="Прямоугольник 185">
            <a:extLst>
              <a:ext uri="{FF2B5EF4-FFF2-40B4-BE49-F238E27FC236}">
                <a16:creationId xmlns:a16="http://schemas.microsoft.com/office/drawing/2014/main" id="{1B92CDCC-17CE-4B57-8F0D-2876F8AFE679}"/>
              </a:ext>
            </a:extLst>
          </p:cNvPr>
          <p:cNvSpPr/>
          <p:nvPr/>
        </p:nvSpPr>
        <p:spPr>
          <a:xfrm>
            <a:off x="6548247" y="4012563"/>
            <a:ext cx="1686560" cy="1747520"/>
          </a:xfrm>
          <a:prstGeom prst="rect">
            <a:avLst/>
          </a:prstGeom>
          <a:solidFill>
            <a:srgbClr val="F2EE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187" name="Прямоугольник 186">
            <a:extLst>
              <a:ext uri="{FF2B5EF4-FFF2-40B4-BE49-F238E27FC236}">
                <a16:creationId xmlns:a16="http://schemas.microsoft.com/office/drawing/2014/main" id="{57E1B125-C24F-415B-A592-A8FEA53BA5D5}"/>
              </a:ext>
            </a:extLst>
          </p:cNvPr>
          <p:cNvSpPr/>
          <p:nvPr/>
        </p:nvSpPr>
        <p:spPr>
          <a:xfrm>
            <a:off x="6548247" y="3423283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N-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188" name="Прямоугольник 187">
            <a:extLst>
              <a:ext uri="{FF2B5EF4-FFF2-40B4-BE49-F238E27FC236}">
                <a16:creationId xmlns:a16="http://schemas.microsoft.com/office/drawing/2014/main" id="{8B2ADB21-B8E0-447E-A977-8340E959B4EA}"/>
              </a:ext>
            </a:extLst>
          </p:cNvPr>
          <p:cNvSpPr/>
          <p:nvPr/>
        </p:nvSpPr>
        <p:spPr>
          <a:xfrm>
            <a:off x="8234806" y="3423283"/>
            <a:ext cx="1686562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P-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189" name="Прямоугольник 188">
            <a:extLst>
              <a:ext uri="{FF2B5EF4-FFF2-40B4-BE49-F238E27FC236}">
                <a16:creationId xmlns:a16="http://schemas.microsoft.com/office/drawing/2014/main" id="{03911671-0AF6-4914-8DF9-109223C136B8}"/>
              </a:ext>
            </a:extLst>
          </p:cNvPr>
          <p:cNvSpPr/>
          <p:nvPr/>
        </p:nvSpPr>
        <p:spPr>
          <a:xfrm rot="16200000">
            <a:off x="4233354" y="4439498"/>
            <a:ext cx="2329054" cy="8936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5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1050" dirty="0">
              <a:solidFill>
                <a:sysClr val="windowText" lastClr="000000"/>
              </a:solidFill>
            </a:endParaRPr>
          </a:p>
          <a:p>
            <a:pPr algn="ctr"/>
            <a:r>
              <a:rPr lang="ru-RU" sz="2400" dirty="0">
                <a:solidFill>
                  <a:sysClr val="windowText" lastClr="000000"/>
                </a:solidFill>
              </a:rPr>
              <a:t>– – – – – – – –</a:t>
            </a:r>
          </a:p>
        </p:txBody>
      </p:sp>
      <p:sp>
        <p:nvSpPr>
          <p:cNvPr id="190" name="Прямоугольник 189">
            <a:extLst>
              <a:ext uri="{FF2B5EF4-FFF2-40B4-BE49-F238E27FC236}">
                <a16:creationId xmlns:a16="http://schemas.microsoft.com/office/drawing/2014/main" id="{C7B67A74-C8DA-4EE8-A8F7-692C62FF67AF}"/>
              </a:ext>
            </a:extLst>
          </p:cNvPr>
          <p:cNvSpPr/>
          <p:nvPr/>
        </p:nvSpPr>
        <p:spPr>
          <a:xfrm rot="16200000">
            <a:off x="10011685" y="4516432"/>
            <a:ext cx="2212764" cy="739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ysClr val="windowText" lastClr="000000"/>
                </a:solidFill>
              </a:rPr>
              <a:t>+ + + + + + + + +</a:t>
            </a:r>
            <a:endParaRPr lang="ru-BY" sz="2400" dirty="0">
              <a:solidFill>
                <a:sysClr val="windowText" lastClr="000000"/>
              </a:solidFill>
            </a:endParaRPr>
          </a:p>
          <a:p>
            <a:pPr algn="ctr"/>
            <a:r>
              <a:rPr lang="ru-RU" sz="1050" dirty="0">
                <a:solidFill>
                  <a:sysClr val="windowText" lastClr="000000"/>
                </a:solidFill>
              </a:rPr>
              <a:t>Внешнее электрическое поле</a:t>
            </a:r>
            <a:endParaRPr lang="en-US" sz="1050" dirty="0">
              <a:solidFill>
                <a:sysClr val="windowText" lastClr="000000"/>
              </a:solidFill>
            </a:endParaRPr>
          </a:p>
        </p:txBody>
      </p:sp>
      <p:sp>
        <p:nvSpPr>
          <p:cNvPr id="191" name="Прямоугольник 190">
            <a:extLst>
              <a:ext uri="{FF2B5EF4-FFF2-40B4-BE49-F238E27FC236}">
                <a16:creationId xmlns:a16="http://schemas.microsoft.com/office/drawing/2014/main" id="{9A0F5F5C-2E06-4BC4-99E1-8DF717691219}"/>
              </a:ext>
            </a:extLst>
          </p:cNvPr>
          <p:cNvSpPr/>
          <p:nvPr/>
        </p:nvSpPr>
        <p:spPr>
          <a:xfrm>
            <a:off x="8477386" y="4348699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92" name="Прямоугольник 191">
            <a:extLst>
              <a:ext uri="{FF2B5EF4-FFF2-40B4-BE49-F238E27FC236}">
                <a16:creationId xmlns:a16="http://schemas.microsoft.com/office/drawing/2014/main" id="{23417E34-D168-4D93-837A-5E00C5CF281C}"/>
              </a:ext>
            </a:extLst>
          </p:cNvPr>
          <p:cNvSpPr/>
          <p:nvPr/>
        </p:nvSpPr>
        <p:spPr>
          <a:xfrm>
            <a:off x="8803323" y="433710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93" name="Прямоугольник 192">
            <a:extLst>
              <a:ext uri="{FF2B5EF4-FFF2-40B4-BE49-F238E27FC236}">
                <a16:creationId xmlns:a16="http://schemas.microsoft.com/office/drawing/2014/main" id="{2BFAED30-CAFD-4783-A545-B7C3FD5FDC5D}"/>
              </a:ext>
            </a:extLst>
          </p:cNvPr>
          <p:cNvSpPr/>
          <p:nvPr/>
        </p:nvSpPr>
        <p:spPr>
          <a:xfrm>
            <a:off x="8345043" y="400449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94" name="Прямоугольник 193">
            <a:extLst>
              <a:ext uri="{FF2B5EF4-FFF2-40B4-BE49-F238E27FC236}">
                <a16:creationId xmlns:a16="http://schemas.microsoft.com/office/drawing/2014/main" id="{A0E50C75-6376-4846-BCB7-92B8CAC1F0BA}"/>
              </a:ext>
            </a:extLst>
          </p:cNvPr>
          <p:cNvSpPr/>
          <p:nvPr/>
        </p:nvSpPr>
        <p:spPr>
          <a:xfrm>
            <a:off x="8935560" y="4132732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95" name="Прямоугольник 194">
            <a:extLst>
              <a:ext uri="{FF2B5EF4-FFF2-40B4-BE49-F238E27FC236}">
                <a16:creationId xmlns:a16="http://schemas.microsoft.com/office/drawing/2014/main" id="{8DF98516-9210-4EDF-B12C-13EBD22D9ECB}"/>
              </a:ext>
            </a:extLst>
          </p:cNvPr>
          <p:cNvSpPr/>
          <p:nvPr/>
        </p:nvSpPr>
        <p:spPr>
          <a:xfrm>
            <a:off x="8280925" y="4185819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96" name="Прямоугольник 195">
            <a:extLst>
              <a:ext uri="{FF2B5EF4-FFF2-40B4-BE49-F238E27FC236}">
                <a16:creationId xmlns:a16="http://schemas.microsoft.com/office/drawing/2014/main" id="{D66FFD2C-0BC1-4157-9D58-3462146C32AD}"/>
              </a:ext>
            </a:extLst>
          </p:cNvPr>
          <p:cNvSpPr/>
          <p:nvPr/>
        </p:nvSpPr>
        <p:spPr>
          <a:xfrm>
            <a:off x="8653979" y="400253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97" name="Прямоугольник 196">
            <a:extLst>
              <a:ext uri="{FF2B5EF4-FFF2-40B4-BE49-F238E27FC236}">
                <a16:creationId xmlns:a16="http://schemas.microsoft.com/office/drawing/2014/main" id="{9FED2303-A60A-4DC2-96C7-DA9B905CCAC9}"/>
              </a:ext>
            </a:extLst>
          </p:cNvPr>
          <p:cNvSpPr/>
          <p:nvPr/>
        </p:nvSpPr>
        <p:spPr>
          <a:xfrm>
            <a:off x="8183718" y="525712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98" name="Прямоугольник 197">
            <a:extLst>
              <a:ext uri="{FF2B5EF4-FFF2-40B4-BE49-F238E27FC236}">
                <a16:creationId xmlns:a16="http://schemas.microsoft.com/office/drawing/2014/main" id="{30E640A4-FD20-42DA-8954-6437402DC524}"/>
              </a:ext>
            </a:extLst>
          </p:cNvPr>
          <p:cNvSpPr/>
          <p:nvPr/>
        </p:nvSpPr>
        <p:spPr>
          <a:xfrm>
            <a:off x="8724113" y="513825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199" name="Прямоугольник 198">
            <a:extLst>
              <a:ext uri="{FF2B5EF4-FFF2-40B4-BE49-F238E27FC236}">
                <a16:creationId xmlns:a16="http://schemas.microsoft.com/office/drawing/2014/main" id="{AB972B04-BBAC-476E-9929-A73C4366B81C}"/>
              </a:ext>
            </a:extLst>
          </p:cNvPr>
          <p:cNvSpPr/>
          <p:nvPr/>
        </p:nvSpPr>
        <p:spPr>
          <a:xfrm>
            <a:off x="9040118" y="550012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0" name="Прямоугольник 199">
            <a:extLst>
              <a:ext uri="{FF2B5EF4-FFF2-40B4-BE49-F238E27FC236}">
                <a16:creationId xmlns:a16="http://schemas.microsoft.com/office/drawing/2014/main" id="{041BD216-F6B8-4280-90BF-BD717CEEEA92}"/>
              </a:ext>
            </a:extLst>
          </p:cNvPr>
          <p:cNvSpPr/>
          <p:nvPr/>
        </p:nvSpPr>
        <p:spPr>
          <a:xfrm>
            <a:off x="8369126" y="512458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1" name="Прямоугольник 200">
            <a:extLst>
              <a:ext uri="{FF2B5EF4-FFF2-40B4-BE49-F238E27FC236}">
                <a16:creationId xmlns:a16="http://schemas.microsoft.com/office/drawing/2014/main" id="{9E62D48D-0BFA-4668-9E93-BCDB2F7B19B4}"/>
              </a:ext>
            </a:extLst>
          </p:cNvPr>
          <p:cNvSpPr/>
          <p:nvPr/>
        </p:nvSpPr>
        <p:spPr>
          <a:xfrm>
            <a:off x="9447273" y="5386946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2" name="Прямоугольник 201">
            <a:extLst>
              <a:ext uri="{FF2B5EF4-FFF2-40B4-BE49-F238E27FC236}">
                <a16:creationId xmlns:a16="http://schemas.microsoft.com/office/drawing/2014/main" id="{66D90AD5-6091-473B-BFAF-F8D0FA0CF6FA}"/>
              </a:ext>
            </a:extLst>
          </p:cNvPr>
          <p:cNvSpPr/>
          <p:nvPr/>
        </p:nvSpPr>
        <p:spPr>
          <a:xfrm>
            <a:off x="9246855" y="4180566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3" name="Прямоугольник 202">
            <a:extLst>
              <a:ext uri="{FF2B5EF4-FFF2-40B4-BE49-F238E27FC236}">
                <a16:creationId xmlns:a16="http://schemas.microsoft.com/office/drawing/2014/main" id="{37DD4F19-B222-447B-8087-E9C2F805EDA3}"/>
              </a:ext>
            </a:extLst>
          </p:cNvPr>
          <p:cNvSpPr/>
          <p:nvPr/>
        </p:nvSpPr>
        <p:spPr>
          <a:xfrm>
            <a:off x="9581229" y="4051839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4" name="Прямоугольник 203">
            <a:extLst>
              <a:ext uri="{FF2B5EF4-FFF2-40B4-BE49-F238E27FC236}">
                <a16:creationId xmlns:a16="http://schemas.microsoft.com/office/drawing/2014/main" id="{2956D48C-21EB-478F-8E4A-41B441782B3B}"/>
              </a:ext>
            </a:extLst>
          </p:cNvPr>
          <p:cNvSpPr/>
          <p:nvPr/>
        </p:nvSpPr>
        <p:spPr>
          <a:xfrm>
            <a:off x="9184226" y="3986253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5" name="Прямоугольник 204">
            <a:extLst>
              <a:ext uri="{FF2B5EF4-FFF2-40B4-BE49-F238E27FC236}">
                <a16:creationId xmlns:a16="http://schemas.microsoft.com/office/drawing/2014/main" id="{EE68D49C-2F81-4D3F-A0DF-CD5A37503E0E}"/>
              </a:ext>
            </a:extLst>
          </p:cNvPr>
          <p:cNvSpPr/>
          <p:nvPr/>
        </p:nvSpPr>
        <p:spPr>
          <a:xfrm>
            <a:off x="9669629" y="432802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6" name="Прямоугольник 205">
            <a:extLst>
              <a:ext uri="{FF2B5EF4-FFF2-40B4-BE49-F238E27FC236}">
                <a16:creationId xmlns:a16="http://schemas.microsoft.com/office/drawing/2014/main" id="{ACC9F030-7E5F-4FFE-A022-ECCF7A8CE64F}"/>
              </a:ext>
            </a:extLst>
          </p:cNvPr>
          <p:cNvSpPr/>
          <p:nvPr/>
        </p:nvSpPr>
        <p:spPr>
          <a:xfrm>
            <a:off x="9143970" y="437445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7" name="Прямоугольник 206">
            <a:extLst>
              <a:ext uri="{FF2B5EF4-FFF2-40B4-BE49-F238E27FC236}">
                <a16:creationId xmlns:a16="http://schemas.microsoft.com/office/drawing/2014/main" id="{6CE1CCDC-30F5-482B-AD2B-527BE076D8B0}"/>
              </a:ext>
            </a:extLst>
          </p:cNvPr>
          <p:cNvSpPr/>
          <p:nvPr/>
        </p:nvSpPr>
        <p:spPr>
          <a:xfrm>
            <a:off x="9458242" y="428584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8" name="Прямоугольник 207">
            <a:extLst>
              <a:ext uri="{FF2B5EF4-FFF2-40B4-BE49-F238E27FC236}">
                <a16:creationId xmlns:a16="http://schemas.microsoft.com/office/drawing/2014/main" id="{93888F79-2175-4BC8-9007-D7E6C93D49D2}"/>
              </a:ext>
            </a:extLst>
          </p:cNvPr>
          <p:cNvSpPr/>
          <p:nvPr/>
        </p:nvSpPr>
        <p:spPr>
          <a:xfrm>
            <a:off x="9303982" y="495963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09" name="Прямоугольник 208">
            <a:extLst>
              <a:ext uri="{FF2B5EF4-FFF2-40B4-BE49-F238E27FC236}">
                <a16:creationId xmlns:a16="http://schemas.microsoft.com/office/drawing/2014/main" id="{C0D2E61D-F660-4EFA-8371-3850FB9D3635}"/>
              </a:ext>
            </a:extLst>
          </p:cNvPr>
          <p:cNvSpPr/>
          <p:nvPr/>
        </p:nvSpPr>
        <p:spPr>
          <a:xfrm>
            <a:off x="8898199" y="5049535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0" name="Прямоугольник 209">
            <a:extLst>
              <a:ext uri="{FF2B5EF4-FFF2-40B4-BE49-F238E27FC236}">
                <a16:creationId xmlns:a16="http://schemas.microsoft.com/office/drawing/2014/main" id="{2832F6B0-7E56-44E3-AAE0-0DD62966FBE9}"/>
              </a:ext>
            </a:extLst>
          </p:cNvPr>
          <p:cNvSpPr/>
          <p:nvPr/>
        </p:nvSpPr>
        <p:spPr>
          <a:xfrm>
            <a:off x="9197249" y="525376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1" name="Прямоугольник 210">
            <a:extLst>
              <a:ext uri="{FF2B5EF4-FFF2-40B4-BE49-F238E27FC236}">
                <a16:creationId xmlns:a16="http://schemas.microsoft.com/office/drawing/2014/main" id="{678AB852-541B-40F0-B8A4-2BFA059A8D61}"/>
              </a:ext>
            </a:extLst>
          </p:cNvPr>
          <p:cNvSpPr/>
          <p:nvPr/>
        </p:nvSpPr>
        <p:spPr>
          <a:xfrm>
            <a:off x="9516306" y="5049763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2" name="Прямоугольник 211">
            <a:extLst>
              <a:ext uri="{FF2B5EF4-FFF2-40B4-BE49-F238E27FC236}">
                <a16:creationId xmlns:a16="http://schemas.microsoft.com/office/drawing/2014/main" id="{70E04F46-6E61-4C3F-9C4E-01EFC690FE23}"/>
              </a:ext>
            </a:extLst>
          </p:cNvPr>
          <p:cNvSpPr/>
          <p:nvPr/>
        </p:nvSpPr>
        <p:spPr>
          <a:xfrm>
            <a:off x="9687069" y="533651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3" name="Прямоугольник 212">
            <a:extLst>
              <a:ext uri="{FF2B5EF4-FFF2-40B4-BE49-F238E27FC236}">
                <a16:creationId xmlns:a16="http://schemas.microsoft.com/office/drawing/2014/main" id="{85968203-267A-4345-A227-A700A43DB0F9}"/>
              </a:ext>
            </a:extLst>
          </p:cNvPr>
          <p:cNvSpPr/>
          <p:nvPr/>
        </p:nvSpPr>
        <p:spPr>
          <a:xfrm>
            <a:off x="9343869" y="5539249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4" name="Прямоугольник 213">
            <a:extLst>
              <a:ext uri="{FF2B5EF4-FFF2-40B4-BE49-F238E27FC236}">
                <a16:creationId xmlns:a16="http://schemas.microsoft.com/office/drawing/2014/main" id="{7A9F0744-C7ED-4922-AED3-A4A21B94F563}"/>
              </a:ext>
            </a:extLst>
          </p:cNvPr>
          <p:cNvSpPr/>
          <p:nvPr/>
        </p:nvSpPr>
        <p:spPr>
          <a:xfrm>
            <a:off x="8954002" y="538204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5" name="Прямоугольник 214">
            <a:extLst>
              <a:ext uri="{FF2B5EF4-FFF2-40B4-BE49-F238E27FC236}">
                <a16:creationId xmlns:a16="http://schemas.microsoft.com/office/drawing/2014/main" id="{A087EC58-6600-4963-89E5-BE89B262A721}"/>
              </a:ext>
            </a:extLst>
          </p:cNvPr>
          <p:cNvSpPr/>
          <p:nvPr/>
        </p:nvSpPr>
        <p:spPr>
          <a:xfrm>
            <a:off x="8745218" y="551610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6" name="Прямоугольник 215">
            <a:extLst>
              <a:ext uri="{FF2B5EF4-FFF2-40B4-BE49-F238E27FC236}">
                <a16:creationId xmlns:a16="http://schemas.microsoft.com/office/drawing/2014/main" id="{7F37575C-AC89-4669-99B3-EC0262C50CDE}"/>
              </a:ext>
            </a:extLst>
          </p:cNvPr>
          <p:cNvSpPr/>
          <p:nvPr/>
        </p:nvSpPr>
        <p:spPr>
          <a:xfrm>
            <a:off x="8325639" y="549668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7" name="Прямоугольник 216">
            <a:extLst>
              <a:ext uri="{FF2B5EF4-FFF2-40B4-BE49-F238E27FC236}">
                <a16:creationId xmlns:a16="http://schemas.microsoft.com/office/drawing/2014/main" id="{874CF6A5-8193-41C1-8CA6-AB4EDB2E890F}"/>
              </a:ext>
            </a:extLst>
          </p:cNvPr>
          <p:cNvSpPr/>
          <p:nvPr/>
        </p:nvSpPr>
        <p:spPr>
          <a:xfrm>
            <a:off x="8497239" y="533370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8" name="Прямоугольник 217">
            <a:extLst>
              <a:ext uri="{FF2B5EF4-FFF2-40B4-BE49-F238E27FC236}">
                <a16:creationId xmlns:a16="http://schemas.microsoft.com/office/drawing/2014/main" id="{7373BE71-C879-4C50-B805-820F71CCE360}"/>
              </a:ext>
            </a:extLst>
          </p:cNvPr>
          <p:cNvSpPr/>
          <p:nvPr/>
        </p:nvSpPr>
        <p:spPr>
          <a:xfrm>
            <a:off x="6603993" y="422135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19" name="Прямоугольник 218">
            <a:extLst>
              <a:ext uri="{FF2B5EF4-FFF2-40B4-BE49-F238E27FC236}">
                <a16:creationId xmlns:a16="http://schemas.microsoft.com/office/drawing/2014/main" id="{DC362557-F9FF-4397-A7A0-C23C6F26EDA1}"/>
              </a:ext>
            </a:extLst>
          </p:cNvPr>
          <p:cNvSpPr/>
          <p:nvPr/>
        </p:nvSpPr>
        <p:spPr>
          <a:xfrm>
            <a:off x="7072540" y="409263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0" name="Прямоугольник 219">
            <a:extLst>
              <a:ext uri="{FF2B5EF4-FFF2-40B4-BE49-F238E27FC236}">
                <a16:creationId xmlns:a16="http://schemas.microsoft.com/office/drawing/2014/main" id="{8664738F-5CBE-46C6-9356-DA2B760B07BF}"/>
              </a:ext>
            </a:extLst>
          </p:cNvPr>
          <p:cNvSpPr/>
          <p:nvPr/>
        </p:nvSpPr>
        <p:spPr>
          <a:xfrm>
            <a:off x="6888829" y="455748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1" name="Прямоугольник 220">
            <a:extLst>
              <a:ext uri="{FF2B5EF4-FFF2-40B4-BE49-F238E27FC236}">
                <a16:creationId xmlns:a16="http://schemas.microsoft.com/office/drawing/2014/main" id="{C1E58123-5FD3-43F0-8F6A-3C28FD284679}"/>
              </a:ext>
            </a:extLst>
          </p:cNvPr>
          <p:cNvSpPr/>
          <p:nvPr/>
        </p:nvSpPr>
        <p:spPr>
          <a:xfrm>
            <a:off x="7164873" y="430003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6DE8A7BD-058F-4442-BD69-FC627044FD77}"/>
              </a:ext>
            </a:extLst>
          </p:cNvPr>
          <p:cNvSpPr/>
          <p:nvPr/>
        </p:nvSpPr>
        <p:spPr>
          <a:xfrm>
            <a:off x="7952108" y="398625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3" name="Прямоугольник 222">
            <a:extLst>
              <a:ext uri="{FF2B5EF4-FFF2-40B4-BE49-F238E27FC236}">
                <a16:creationId xmlns:a16="http://schemas.microsoft.com/office/drawing/2014/main" id="{65EF349E-1697-43D4-A19C-6404A84B1CD4}"/>
              </a:ext>
            </a:extLst>
          </p:cNvPr>
          <p:cNvSpPr/>
          <p:nvPr/>
        </p:nvSpPr>
        <p:spPr>
          <a:xfrm>
            <a:off x="7513081" y="404258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4" name="Прямоугольник 223">
            <a:extLst>
              <a:ext uri="{FF2B5EF4-FFF2-40B4-BE49-F238E27FC236}">
                <a16:creationId xmlns:a16="http://schemas.microsoft.com/office/drawing/2014/main" id="{47E9E3EE-6116-488E-9D98-FAD0516A9014}"/>
              </a:ext>
            </a:extLst>
          </p:cNvPr>
          <p:cNvSpPr/>
          <p:nvPr/>
        </p:nvSpPr>
        <p:spPr>
          <a:xfrm>
            <a:off x="7456794" y="436028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5" name="Прямоугольник 224">
            <a:extLst>
              <a:ext uri="{FF2B5EF4-FFF2-40B4-BE49-F238E27FC236}">
                <a16:creationId xmlns:a16="http://schemas.microsoft.com/office/drawing/2014/main" id="{E3BD3D54-9929-4AC6-8EDC-5D6209A554E4}"/>
              </a:ext>
            </a:extLst>
          </p:cNvPr>
          <p:cNvSpPr/>
          <p:nvPr/>
        </p:nvSpPr>
        <p:spPr>
          <a:xfrm>
            <a:off x="6756393" y="437375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6" name="Прямоугольник 225">
            <a:extLst>
              <a:ext uri="{FF2B5EF4-FFF2-40B4-BE49-F238E27FC236}">
                <a16:creationId xmlns:a16="http://schemas.microsoft.com/office/drawing/2014/main" id="{FBC674C5-3E7F-4CEF-9A3C-C69006650AC0}"/>
              </a:ext>
            </a:extLst>
          </p:cNvPr>
          <p:cNvSpPr/>
          <p:nvPr/>
        </p:nvSpPr>
        <p:spPr>
          <a:xfrm>
            <a:off x="6562654" y="463659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7" name="Прямоугольник 226">
            <a:extLst>
              <a:ext uri="{FF2B5EF4-FFF2-40B4-BE49-F238E27FC236}">
                <a16:creationId xmlns:a16="http://schemas.microsoft.com/office/drawing/2014/main" id="{D2BA02F8-3926-4113-90CB-E75FA1CFD505}"/>
              </a:ext>
            </a:extLst>
          </p:cNvPr>
          <p:cNvSpPr/>
          <p:nvPr/>
        </p:nvSpPr>
        <p:spPr>
          <a:xfrm>
            <a:off x="6666117" y="491452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8" name="Прямоугольник 227">
            <a:extLst>
              <a:ext uri="{FF2B5EF4-FFF2-40B4-BE49-F238E27FC236}">
                <a16:creationId xmlns:a16="http://schemas.microsoft.com/office/drawing/2014/main" id="{26C2DDC0-78E7-4A00-9183-4CA91F435428}"/>
              </a:ext>
            </a:extLst>
          </p:cNvPr>
          <p:cNvSpPr/>
          <p:nvPr/>
        </p:nvSpPr>
        <p:spPr>
          <a:xfrm>
            <a:off x="6707405" y="397128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29" name="Прямоугольник 228">
            <a:extLst>
              <a:ext uri="{FF2B5EF4-FFF2-40B4-BE49-F238E27FC236}">
                <a16:creationId xmlns:a16="http://schemas.microsoft.com/office/drawing/2014/main" id="{2CB40144-16E0-406B-8976-924DF52D1FFF}"/>
              </a:ext>
            </a:extLst>
          </p:cNvPr>
          <p:cNvSpPr/>
          <p:nvPr/>
        </p:nvSpPr>
        <p:spPr>
          <a:xfrm>
            <a:off x="7031124" y="492103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0" name="Прямоугольник 229">
            <a:extLst>
              <a:ext uri="{FF2B5EF4-FFF2-40B4-BE49-F238E27FC236}">
                <a16:creationId xmlns:a16="http://schemas.microsoft.com/office/drawing/2014/main" id="{98B5285C-5E3F-4D32-B897-FAF99168FFF2}"/>
              </a:ext>
            </a:extLst>
          </p:cNvPr>
          <p:cNvSpPr/>
          <p:nvPr/>
        </p:nvSpPr>
        <p:spPr>
          <a:xfrm>
            <a:off x="6603993" y="518494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1" name="Прямоугольник 230">
            <a:extLst>
              <a:ext uri="{FF2B5EF4-FFF2-40B4-BE49-F238E27FC236}">
                <a16:creationId xmlns:a16="http://schemas.microsoft.com/office/drawing/2014/main" id="{593C783D-E00A-44C0-B8D3-B62CBC03399D}"/>
              </a:ext>
            </a:extLst>
          </p:cNvPr>
          <p:cNvSpPr/>
          <p:nvPr/>
        </p:nvSpPr>
        <p:spPr>
          <a:xfrm>
            <a:off x="6951967" y="507285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2" name="Прямоугольник 231">
            <a:extLst>
              <a:ext uri="{FF2B5EF4-FFF2-40B4-BE49-F238E27FC236}">
                <a16:creationId xmlns:a16="http://schemas.microsoft.com/office/drawing/2014/main" id="{93AA169D-6DC0-4943-A48A-A42E922CC12D}"/>
              </a:ext>
            </a:extLst>
          </p:cNvPr>
          <p:cNvSpPr/>
          <p:nvPr/>
        </p:nvSpPr>
        <p:spPr>
          <a:xfrm>
            <a:off x="6738993" y="546433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3" name="Прямоугольник 232">
            <a:extLst>
              <a:ext uri="{FF2B5EF4-FFF2-40B4-BE49-F238E27FC236}">
                <a16:creationId xmlns:a16="http://schemas.microsoft.com/office/drawing/2014/main" id="{C155E241-973C-4D51-B415-4FCE5B9AEF34}"/>
              </a:ext>
            </a:extLst>
          </p:cNvPr>
          <p:cNvSpPr/>
          <p:nvPr/>
        </p:nvSpPr>
        <p:spPr>
          <a:xfrm>
            <a:off x="7173412" y="538204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4" name="Прямоугольник 233">
            <a:extLst>
              <a:ext uri="{FF2B5EF4-FFF2-40B4-BE49-F238E27FC236}">
                <a16:creationId xmlns:a16="http://schemas.microsoft.com/office/drawing/2014/main" id="{BEA2ADAC-6258-447F-9222-DE8177647346}"/>
              </a:ext>
            </a:extLst>
          </p:cNvPr>
          <p:cNvSpPr/>
          <p:nvPr/>
        </p:nvSpPr>
        <p:spPr>
          <a:xfrm>
            <a:off x="7456794" y="461773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5" name="Прямоугольник 234">
            <a:extLst>
              <a:ext uri="{FF2B5EF4-FFF2-40B4-BE49-F238E27FC236}">
                <a16:creationId xmlns:a16="http://schemas.microsoft.com/office/drawing/2014/main" id="{5CF06E33-A4EC-4D72-909D-2E8447B18499}"/>
              </a:ext>
            </a:extLst>
          </p:cNvPr>
          <p:cNvSpPr/>
          <p:nvPr/>
        </p:nvSpPr>
        <p:spPr>
          <a:xfrm>
            <a:off x="7944868" y="434173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6" name="Прямоугольник 235">
            <a:extLst>
              <a:ext uri="{FF2B5EF4-FFF2-40B4-BE49-F238E27FC236}">
                <a16:creationId xmlns:a16="http://schemas.microsoft.com/office/drawing/2014/main" id="{C87E396D-6FAD-4857-AE5C-FB54D6AC2284}"/>
              </a:ext>
            </a:extLst>
          </p:cNvPr>
          <p:cNvSpPr/>
          <p:nvPr/>
        </p:nvSpPr>
        <p:spPr>
          <a:xfrm>
            <a:off x="7773062" y="454227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7" name="Прямоугольник 236">
            <a:extLst>
              <a:ext uri="{FF2B5EF4-FFF2-40B4-BE49-F238E27FC236}">
                <a16:creationId xmlns:a16="http://schemas.microsoft.com/office/drawing/2014/main" id="{67124EDC-CC60-47D1-859C-5D3A90627797}"/>
              </a:ext>
            </a:extLst>
          </p:cNvPr>
          <p:cNvSpPr/>
          <p:nvPr/>
        </p:nvSpPr>
        <p:spPr>
          <a:xfrm>
            <a:off x="8007264" y="476531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8" name="Прямоугольник 237">
            <a:extLst>
              <a:ext uri="{FF2B5EF4-FFF2-40B4-BE49-F238E27FC236}">
                <a16:creationId xmlns:a16="http://schemas.microsoft.com/office/drawing/2014/main" id="{D95E590A-BBD9-4764-9C57-A4046CA9DCF8}"/>
              </a:ext>
            </a:extLst>
          </p:cNvPr>
          <p:cNvSpPr/>
          <p:nvPr/>
        </p:nvSpPr>
        <p:spPr>
          <a:xfrm>
            <a:off x="7720306" y="481864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39" name="Прямоугольник 238">
            <a:extLst>
              <a:ext uri="{FF2B5EF4-FFF2-40B4-BE49-F238E27FC236}">
                <a16:creationId xmlns:a16="http://schemas.microsoft.com/office/drawing/2014/main" id="{482315F2-0437-46AF-A736-27FE4B8532D4}"/>
              </a:ext>
            </a:extLst>
          </p:cNvPr>
          <p:cNvSpPr/>
          <p:nvPr/>
        </p:nvSpPr>
        <p:spPr>
          <a:xfrm>
            <a:off x="7426384" y="511738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40" name="Прямоугольник 239">
            <a:extLst>
              <a:ext uri="{FF2B5EF4-FFF2-40B4-BE49-F238E27FC236}">
                <a16:creationId xmlns:a16="http://schemas.microsoft.com/office/drawing/2014/main" id="{DE8B93E2-C92E-4C95-B3FE-870BF30D6DF1}"/>
              </a:ext>
            </a:extLst>
          </p:cNvPr>
          <p:cNvSpPr/>
          <p:nvPr/>
        </p:nvSpPr>
        <p:spPr>
          <a:xfrm>
            <a:off x="7920606" y="504324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41" name="Прямоугольник 240">
            <a:extLst>
              <a:ext uri="{FF2B5EF4-FFF2-40B4-BE49-F238E27FC236}">
                <a16:creationId xmlns:a16="http://schemas.microsoft.com/office/drawing/2014/main" id="{7E4E79AB-36E2-4E48-B48E-13AA9F278EEE}"/>
              </a:ext>
            </a:extLst>
          </p:cNvPr>
          <p:cNvSpPr/>
          <p:nvPr/>
        </p:nvSpPr>
        <p:spPr>
          <a:xfrm>
            <a:off x="7694628" y="530721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42" name="Прямоугольник 241">
            <a:extLst>
              <a:ext uri="{FF2B5EF4-FFF2-40B4-BE49-F238E27FC236}">
                <a16:creationId xmlns:a16="http://schemas.microsoft.com/office/drawing/2014/main" id="{9929C544-8F49-46D7-8274-2804AA0CBA7D}"/>
              </a:ext>
            </a:extLst>
          </p:cNvPr>
          <p:cNvSpPr/>
          <p:nvPr/>
        </p:nvSpPr>
        <p:spPr>
          <a:xfrm>
            <a:off x="7513081" y="549499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43" name="Прямоугольник 242">
            <a:extLst>
              <a:ext uri="{FF2B5EF4-FFF2-40B4-BE49-F238E27FC236}">
                <a16:creationId xmlns:a16="http://schemas.microsoft.com/office/drawing/2014/main" id="{58839A2C-37C2-4F4A-8549-7E15510279D0}"/>
              </a:ext>
            </a:extLst>
          </p:cNvPr>
          <p:cNvSpPr/>
          <p:nvPr/>
        </p:nvSpPr>
        <p:spPr>
          <a:xfrm>
            <a:off x="7951530" y="539657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44" name="Прямоугольник 243">
            <a:extLst>
              <a:ext uri="{FF2B5EF4-FFF2-40B4-BE49-F238E27FC236}">
                <a16:creationId xmlns:a16="http://schemas.microsoft.com/office/drawing/2014/main" id="{7EAD089E-8F74-4872-9788-D236E42D6AFC}"/>
              </a:ext>
            </a:extLst>
          </p:cNvPr>
          <p:cNvSpPr/>
          <p:nvPr/>
        </p:nvSpPr>
        <p:spPr>
          <a:xfrm>
            <a:off x="7174774" y="468122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45" name="Прямоугольник 244">
            <a:extLst>
              <a:ext uri="{FF2B5EF4-FFF2-40B4-BE49-F238E27FC236}">
                <a16:creationId xmlns:a16="http://schemas.microsoft.com/office/drawing/2014/main" id="{0EB680A5-9E66-40CE-807C-3A98F01EA48C}"/>
              </a:ext>
            </a:extLst>
          </p:cNvPr>
          <p:cNvSpPr/>
          <p:nvPr/>
        </p:nvSpPr>
        <p:spPr>
          <a:xfrm>
            <a:off x="2545287" y="3548282"/>
            <a:ext cx="1686560" cy="1747520"/>
          </a:xfrm>
          <a:prstGeom prst="rect">
            <a:avLst/>
          </a:prstGeom>
          <a:solidFill>
            <a:srgbClr val="61D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246" name="Прямоугольник 245">
            <a:extLst>
              <a:ext uri="{FF2B5EF4-FFF2-40B4-BE49-F238E27FC236}">
                <a16:creationId xmlns:a16="http://schemas.microsoft.com/office/drawing/2014/main" id="{28C063D2-539C-4217-A5F3-DADA289F9EA1}"/>
              </a:ext>
            </a:extLst>
          </p:cNvPr>
          <p:cNvSpPr/>
          <p:nvPr/>
        </p:nvSpPr>
        <p:spPr>
          <a:xfrm>
            <a:off x="858727" y="3548282"/>
            <a:ext cx="1686560" cy="1747520"/>
          </a:xfrm>
          <a:prstGeom prst="rect">
            <a:avLst/>
          </a:prstGeom>
          <a:solidFill>
            <a:srgbClr val="F2EE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247" name="Прямоугольник 246">
            <a:extLst>
              <a:ext uri="{FF2B5EF4-FFF2-40B4-BE49-F238E27FC236}">
                <a16:creationId xmlns:a16="http://schemas.microsoft.com/office/drawing/2014/main" id="{12250EB4-12BB-4110-9BD1-B01BAA730A11}"/>
              </a:ext>
            </a:extLst>
          </p:cNvPr>
          <p:cNvSpPr/>
          <p:nvPr/>
        </p:nvSpPr>
        <p:spPr>
          <a:xfrm>
            <a:off x="858727" y="2959002"/>
            <a:ext cx="1686559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N-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248" name="Прямоугольник 247">
            <a:extLst>
              <a:ext uri="{FF2B5EF4-FFF2-40B4-BE49-F238E27FC236}">
                <a16:creationId xmlns:a16="http://schemas.microsoft.com/office/drawing/2014/main" id="{26BA6DE1-4B83-4D91-928B-AF5FD48209DA}"/>
              </a:ext>
            </a:extLst>
          </p:cNvPr>
          <p:cNvSpPr/>
          <p:nvPr/>
        </p:nvSpPr>
        <p:spPr>
          <a:xfrm>
            <a:off x="2545286" y="2959002"/>
            <a:ext cx="1686562" cy="331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P-</a:t>
            </a:r>
            <a:r>
              <a:rPr lang="ru-RU" sz="2000" b="1" dirty="0">
                <a:solidFill>
                  <a:schemeClr val="tx1"/>
                </a:solidFill>
              </a:rPr>
              <a:t>тип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251" name="Прямоугольник 250">
            <a:extLst>
              <a:ext uri="{FF2B5EF4-FFF2-40B4-BE49-F238E27FC236}">
                <a16:creationId xmlns:a16="http://schemas.microsoft.com/office/drawing/2014/main" id="{D514AC27-4B50-4B35-811A-FBA550878797}"/>
              </a:ext>
            </a:extLst>
          </p:cNvPr>
          <p:cNvSpPr/>
          <p:nvPr/>
        </p:nvSpPr>
        <p:spPr>
          <a:xfrm>
            <a:off x="2858404" y="378567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2" name="Прямоугольник 251">
            <a:extLst>
              <a:ext uri="{FF2B5EF4-FFF2-40B4-BE49-F238E27FC236}">
                <a16:creationId xmlns:a16="http://schemas.microsoft.com/office/drawing/2014/main" id="{D1DBB595-32D7-4B55-84CF-C40D342E92C0}"/>
              </a:ext>
            </a:extLst>
          </p:cNvPr>
          <p:cNvSpPr/>
          <p:nvPr/>
        </p:nvSpPr>
        <p:spPr>
          <a:xfrm>
            <a:off x="3282767" y="402473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3" name="Прямоугольник 252">
            <a:extLst>
              <a:ext uri="{FF2B5EF4-FFF2-40B4-BE49-F238E27FC236}">
                <a16:creationId xmlns:a16="http://schemas.microsoft.com/office/drawing/2014/main" id="{A471A16F-6B32-471A-A4B1-F3B963BAD190}"/>
              </a:ext>
            </a:extLst>
          </p:cNvPr>
          <p:cNvSpPr/>
          <p:nvPr/>
        </p:nvSpPr>
        <p:spPr>
          <a:xfrm>
            <a:off x="2894404" y="417231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4" name="Прямоугольник 253">
            <a:extLst>
              <a:ext uri="{FF2B5EF4-FFF2-40B4-BE49-F238E27FC236}">
                <a16:creationId xmlns:a16="http://schemas.microsoft.com/office/drawing/2014/main" id="{9729D19B-3CBE-4493-867F-69DB523A7487}"/>
              </a:ext>
            </a:extLst>
          </p:cNvPr>
          <p:cNvSpPr/>
          <p:nvPr/>
        </p:nvSpPr>
        <p:spPr>
          <a:xfrm>
            <a:off x="3246040" y="3668451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5" name="Прямоугольник 254">
            <a:extLst>
              <a:ext uri="{FF2B5EF4-FFF2-40B4-BE49-F238E27FC236}">
                <a16:creationId xmlns:a16="http://schemas.microsoft.com/office/drawing/2014/main" id="{367AEBB0-2527-4C46-8649-6F58C8BE9837}"/>
              </a:ext>
            </a:extLst>
          </p:cNvPr>
          <p:cNvSpPr/>
          <p:nvPr/>
        </p:nvSpPr>
        <p:spPr>
          <a:xfrm>
            <a:off x="2199535" y="3604529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6" name="Прямоугольник 255">
            <a:extLst>
              <a:ext uri="{FF2B5EF4-FFF2-40B4-BE49-F238E27FC236}">
                <a16:creationId xmlns:a16="http://schemas.microsoft.com/office/drawing/2014/main" id="{A27D1EBF-1989-4511-BCEB-9A83A9149622}"/>
              </a:ext>
            </a:extLst>
          </p:cNvPr>
          <p:cNvSpPr/>
          <p:nvPr/>
        </p:nvSpPr>
        <p:spPr>
          <a:xfrm>
            <a:off x="2964459" y="353825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7" name="Прямоугольник 256">
            <a:extLst>
              <a:ext uri="{FF2B5EF4-FFF2-40B4-BE49-F238E27FC236}">
                <a16:creationId xmlns:a16="http://schemas.microsoft.com/office/drawing/2014/main" id="{9FE1BDD9-51FB-483D-BE6A-E47C87992CE9}"/>
              </a:ext>
            </a:extLst>
          </p:cNvPr>
          <p:cNvSpPr/>
          <p:nvPr/>
        </p:nvSpPr>
        <p:spPr>
          <a:xfrm>
            <a:off x="2246632" y="4099626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8" name="Прямоугольник 257">
            <a:extLst>
              <a:ext uri="{FF2B5EF4-FFF2-40B4-BE49-F238E27FC236}">
                <a16:creationId xmlns:a16="http://schemas.microsoft.com/office/drawing/2014/main" id="{488BE264-A281-406C-8040-3F9EC4EAFEC8}"/>
              </a:ext>
            </a:extLst>
          </p:cNvPr>
          <p:cNvSpPr/>
          <p:nvPr/>
        </p:nvSpPr>
        <p:spPr>
          <a:xfrm>
            <a:off x="2260074" y="442376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59" name="Прямоугольник 258">
            <a:extLst>
              <a:ext uri="{FF2B5EF4-FFF2-40B4-BE49-F238E27FC236}">
                <a16:creationId xmlns:a16="http://schemas.microsoft.com/office/drawing/2014/main" id="{E49B3584-321F-40F8-8CDB-4C69ED4CB19F}"/>
              </a:ext>
            </a:extLst>
          </p:cNvPr>
          <p:cNvSpPr/>
          <p:nvPr/>
        </p:nvSpPr>
        <p:spPr>
          <a:xfrm>
            <a:off x="3050253" y="450117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0" name="Прямоугольник 259">
            <a:extLst>
              <a:ext uri="{FF2B5EF4-FFF2-40B4-BE49-F238E27FC236}">
                <a16:creationId xmlns:a16="http://schemas.microsoft.com/office/drawing/2014/main" id="{4BF7BDE8-1EED-4970-A038-2B8B61D12C11}"/>
              </a:ext>
            </a:extLst>
          </p:cNvPr>
          <p:cNvSpPr/>
          <p:nvPr/>
        </p:nvSpPr>
        <p:spPr>
          <a:xfrm>
            <a:off x="2270761" y="471420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1" name="Прямоугольник 260">
            <a:extLst>
              <a:ext uri="{FF2B5EF4-FFF2-40B4-BE49-F238E27FC236}">
                <a16:creationId xmlns:a16="http://schemas.microsoft.com/office/drawing/2014/main" id="{1315951C-B0E0-4C35-AE85-E68DBE0D1B5B}"/>
              </a:ext>
            </a:extLst>
          </p:cNvPr>
          <p:cNvSpPr/>
          <p:nvPr/>
        </p:nvSpPr>
        <p:spPr>
          <a:xfrm>
            <a:off x="3358149" y="430103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2" name="Прямоугольник 261">
            <a:extLst>
              <a:ext uri="{FF2B5EF4-FFF2-40B4-BE49-F238E27FC236}">
                <a16:creationId xmlns:a16="http://schemas.microsoft.com/office/drawing/2014/main" id="{04D4635E-802D-4842-A6C6-7B0ED995639C}"/>
              </a:ext>
            </a:extLst>
          </p:cNvPr>
          <p:cNvSpPr/>
          <p:nvPr/>
        </p:nvSpPr>
        <p:spPr>
          <a:xfrm>
            <a:off x="3557335" y="3716285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3" name="Прямоугольник 262">
            <a:extLst>
              <a:ext uri="{FF2B5EF4-FFF2-40B4-BE49-F238E27FC236}">
                <a16:creationId xmlns:a16="http://schemas.microsoft.com/office/drawing/2014/main" id="{222B638B-6578-44BF-B3F1-156B0603DBE7}"/>
              </a:ext>
            </a:extLst>
          </p:cNvPr>
          <p:cNvSpPr/>
          <p:nvPr/>
        </p:nvSpPr>
        <p:spPr>
          <a:xfrm>
            <a:off x="3891709" y="358755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4" name="Прямоугольник 263">
            <a:extLst>
              <a:ext uri="{FF2B5EF4-FFF2-40B4-BE49-F238E27FC236}">
                <a16:creationId xmlns:a16="http://schemas.microsoft.com/office/drawing/2014/main" id="{5C0129C3-2D8C-4B26-8A95-52AD255FE715}"/>
              </a:ext>
            </a:extLst>
          </p:cNvPr>
          <p:cNvSpPr/>
          <p:nvPr/>
        </p:nvSpPr>
        <p:spPr>
          <a:xfrm>
            <a:off x="3494706" y="3521972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5" name="Прямоугольник 264">
            <a:extLst>
              <a:ext uri="{FF2B5EF4-FFF2-40B4-BE49-F238E27FC236}">
                <a16:creationId xmlns:a16="http://schemas.microsoft.com/office/drawing/2014/main" id="{93405951-2DB0-40AE-8B79-187533C10C85}"/>
              </a:ext>
            </a:extLst>
          </p:cNvPr>
          <p:cNvSpPr/>
          <p:nvPr/>
        </p:nvSpPr>
        <p:spPr>
          <a:xfrm>
            <a:off x="3917776" y="3995352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6" name="Прямоугольник 265">
            <a:extLst>
              <a:ext uri="{FF2B5EF4-FFF2-40B4-BE49-F238E27FC236}">
                <a16:creationId xmlns:a16="http://schemas.microsoft.com/office/drawing/2014/main" id="{0E1BB194-8ACE-4B04-A3AA-AFE8C828D29C}"/>
              </a:ext>
            </a:extLst>
          </p:cNvPr>
          <p:cNvSpPr/>
          <p:nvPr/>
        </p:nvSpPr>
        <p:spPr>
          <a:xfrm>
            <a:off x="3614462" y="404358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7" name="Прямоугольник 266">
            <a:extLst>
              <a:ext uri="{FF2B5EF4-FFF2-40B4-BE49-F238E27FC236}">
                <a16:creationId xmlns:a16="http://schemas.microsoft.com/office/drawing/2014/main" id="{B77D939E-7296-41F7-AA39-8293CB8EDBF1}"/>
              </a:ext>
            </a:extLst>
          </p:cNvPr>
          <p:cNvSpPr/>
          <p:nvPr/>
        </p:nvSpPr>
        <p:spPr>
          <a:xfrm>
            <a:off x="3946635" y="4293313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8" name="Прямоугольник 267">
            <a:extLst>
              <a:ext uri="{FF2B5EF4-FFF2-40B4-BE49-F238E27FC236}">
                <a16:creationId xmlns:a16="http://schemas.microsoft.com/office/drawing/2014/main" id="{E29AD356-66A7-4435-8476-E925D2B337A9}"/>
              </a:ext>
            </a:extLst>
          </p:cNvPr>
          <p:cNvSpPr/>
          <p:nvPr/>
        </p:nvSpPr>
        <p:spPr>
          <a:xfrm>
            <a:off x="3614462" y="449535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69" name="Прямоугольник 268">
            <a:extLst>
              <a:ext uri="{FF2B5EF4-FFF2-40B4-BE49-F238E27FC236}">
                <a16:creationId xmlns:a16="http://schemas.microsoft.com/office/drawing/2014/main" id="{BB2D9BC8-93AC-43B2-B8FF-BC93AB475C2D}"/>
              </a:ext>
            </a:extLst>
          </p:cNvPr>
          <p:cNvSpPr/>
          <p:nvPr/>
        </p:nvSpPr>
        <p:spPr>
          <a:xfrm>
            <a:off x="3208679" y="4585254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0" name="Прямоугольник 269">
            <a:extLst>
              <a:ext uri="{FF2B5EF4-FFF2-40B4-BE49-F238E27FC236}">
                <a16:creationId xmlns:a16="http://schemas.microsoft.com/office/drawing/2014/main" id="{D33FAC86-75ED-47DA-9182-3442DDB0E2B8}"/>
              </a:ext>
            </a:extLst>
          </p:cNvPr>
          <p:cNvSpPr/>
          <p:nvPr/>
        </p:nvSpPr>
        <p:spPr>
          <a:xfrm>
            <a:off x="3507729" y="478948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1" name="Прямоугольник 270">
            <a:extLst>
              <a:ext uri="{FF2B5EF4-FFF2-40B4-BE49-F238E27FC236}">
                <a16:creationId xmlns:a16="http://schemas.microsoft.com/office/drawing/2014/main" id="{6BF0EC0D-559B-47C9-A24F-1AC34781D1BE}"/>
              </a:ext>
            </a:extLst>
          </p:cNvPr>
          <p:cNvSpPr/>
          <p:nvPr/>
        </p:nvSpPr>
        <p:spPr>
          <a:xfrm>
            <a:off x="3826786" y="4585482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2" name="Прямоугольник 271">
            <a:extLst>
              <a:ext uri="{FF2B5EF4-FFF2-40B4-BE49-F238E27FC236}">
                <a16:creationId xmlns:a16="http://schemas.microsoft.com/office/drawing/2014/main" id="{6C9C52AA-4225-4680-8BC8-B072DC9002A9}"/>
              </a:ext>
            </a:extLst>
          </p:cNvPr>
          <p:cNvSpPr/>
          <p:nvPr/>
        </p:nvSpPr>
        <p:spPr>
          <a:xfrm>
            <a:off x="3997549" y="4872237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3" name="Прямоугольник 272">
            <a:extLst>
              <a:ext uri="{FF2B5EF4-FFF2-40B4-BE49-F238E27FC236}">
                <a16:creationId xmlns:a16="http://schemas.microsoft.com/office/drawing/2014/main" id="{A198477F-650F-4CCE-90EF-298BBED29D9E}"/>
              </a:ext>
            </a:extLst>
          </p:cNvPr>
          <p:cNvSpPr/>
          <p:nvPr/>
        </p:nvSpPr>
        <p:spPr>
          <a:xfrm>
            <a:off x="3654349" y="5074968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4" name="Прямоугольник 273">
            <a:extLst>
              <a:ext uri="{FF2B5EF4-FFF2-40B4-BE49-F238E27FC236}">
                <a16:creationId xmlns:a16="http://schemas.microsoft.com/office/drawing/2014/main" id="{5EDA775D-7072-414E-B5E2-47E491B194FA}"/>
              </a:ext>
            </a:extLst>
          </p:cNvPr>
          <p:cNvSpPr/>
          <p:nvPr/>
        </p:nvSpPr>
        <p:spPr>
          <a:xfrm>
            <a:off x="3264482" y="491776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5" name="Прямоугольник 274">
            <a:extLst>
              <a:ext uri="{FF2B5EF4-FFF2-40B4-BE49-F238E27FC236}">
                <a16:creationId xmlns:a16="http://schemas.microsoft.com/office/drawing/2014/main" id="{36FFA5CC-2532-4BA0-978D-8741788067F3}"/>
              </a:ext>
            </a:extLst>
          </p:cNvPr>
          <p:cNvSpPr/>
          <p:nvPr/>
        </p:nvSpPr>
        <p:spPr>
          <a:xfrm>
            <a:off x="3055698" y="505182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6" name="Прямоугольник 275">
            <a:extLst>
              <a:ext uri="{FF2B5EF4-FFF2-40B4-BE49-F238E27FC236}">
                <a16:creationId xmlns:a16="http://schemas.microsoft.com/office/drawing/2014/main" id="{40B7797E-31B9-428A-ACE6-4883CEECE06E}"/>
              </a:ext>
            </a:extLst>
          </p:cNvPr>
          <p:cNvSpPr/>
          <p:nvPr/>
        </p:nvSpPr>
        <p:spPr>
          <a:xfrm>
            <a:off x="2281283" y="496153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7" name="Прямоугольник 276">
            <a:extLst>
              <a:ext uri="{FF2B5EF4-FFF2-40B4-BE49-F238E27FC236}">
                <a16:creationId xmlns:a16="http://schemas.microsoft.com/office/drawing/2014/main" id="{14E17C7B-5531-4BF7-ADD3-D092EDC8C680}"/>
              </a:ext>
            </a:extLst>
          </p:cNvPr>
          <p:cNvSpPr/>
          <p:nvPr/>
        </p:nvSpPr>
        <p:spPr>
          <a:xfrm>
            <a:off x="2807719" y="4869420"/>
            <a:ext cx="239697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+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8" name="Прямоугольник 277">
            <a:extLst>
              <a:ext uri="{FF2B5EF4-FFF2-40B4-BE49-F238E27FC236}">
                <a16:creationId xmlns:a16="http://schemas.microsoft.com/office/drawing/2014/main" id="{72E5EF1B-953C-4BC1-9AC5-946068F0D0AB}"/>
              </a:ext>
            </a:extLst>
          </p:cNvPr>
          <p:cNvSpPr/>
          <p:nvPr/>
        </p:nvSpPr>
        <p:spPr>
          <a:xfrm>
            <a:off x="914473" y="375707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79" name="Прямоугольник 278">
            <a:extLst>
              <a:ext uri="{FF2B5EF4-FFF2-40B4-BE49-F238E27FC236}">
                <a16:creationId xmlns:a16="http://schemas.microsoft.com/office/drawing/2014/main" id="{EBF37E72-500F-4777-B944-401483803846}"/>
              </a:ext>
            </a:extLst>
          </p:cNvPr>
          <p:cNvSpPr/>
          <p:nvPr/>
        </p:nvSpPr>
        <p:spPr>
          <a:xfrm>
            <a:off x="1383020" y="362835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0" name="Прямоугольник 279">
            <a:extLst>
              <a:ext uri="{FF2B5EF4-FFF2-40B4-BE49-F238E27FC236}">
                <a16:creationId xmlns:a16="http://schemas.microsoft.com/office/drawing/2014/main" id="{A10FE155-5DE0-4D55-892A-124FB5222131}"/>
              </a:ext>
            </a:extLst>
          </p:cNvPr>
          <p:cNvSpPr/>
          <p:nvPr/>
        </p:nvSpPr>
        <p:spPr>
          <a:xfrm>
            <a:off x="1199309" y="409320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1" name="Прямоугольник 280">
            <a:extLst>
              <a:ext uri="{FF2B5EF4-FFF2-40B4-BE49-F238E27FC236}">
                <a16:creationId xmlns:a16="http://schemas.microsoft.com/office/drawing/2014/main" id="{CB0E9522-2179-41E7-86AF-987C773F22DC}"/>
              </a:ext>
            </a:extLst>
          </p:cNvPr>
          <p:cNvSpPr/>
          <p:nvPr/>
        </p:nvSpPr>
        <p:spPr>
          <a:xfrm>
            <a:off x="1475353" y="383575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2" name="Прямоугольник 281">
            <a:extLst>
              <a:ext uri="{FF2B5EF4-FFF2-40B4-BE49-F238E27FC236}">
                <a16:creationId xmlns:a16="http://schemas.microsoft.com/office/drawing/2014/main" id="{2C0EC3DA-23D0-49A8-A559-E0913E3ACBBB}"/>
              </a:ext>
            </a:extLst>
          </p:cNvPr>
          <p:cNvSpPr/>
          <p:nvPr/>
        </p:nvSpPr>
        <p:spPr>
          <a:xfrm>
            <a:off x="2597508" y="359997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3" name="Прямоугольник 282">
            <a:extLst>
              <a:ext uri="{FF2B5EF4-FFF2-40B4-BE49-F238E27FC236}">
                <a16:creationId xmlns:a16="http://schemas.microsoft.com/office/drawing/2014/main" id="{7EA60342-176E-460F-AFFB-6DDB3AEB7268}"/>
              </a:ext>
            </a:extLst>
          </p:cNvPr>
          <p:cNvSpPr/>
          <p:nvPr/>
        </p:nvSpPr>
        <p:spPr>
          <a:xfrm>
            <a:off x="1823561" y="357830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4" name="Прямоугольник 283">
            <a:extLst>
              <a:ext uri="{FF2B5EF4-FFF2-40B4-BE49-F238E27FC236}">
                <a16:creationId xmlns:a16="http://schemas.microsoft.com/office/drawing/2014/main" id="{669A3E0D-9502-4D1C-8E02-D22241FA9AC3}"/>
              </a:ext>
            </a:extLst>
          </p:cNvPr>
          <p:cNvSpPr/>
          <p:nvPr/>
        </p:nvSpPr>
        <p:spPr>
          <a:xfrm>
            <a:off x="1767274" y="3896003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5" name="Прямоугольник 284">
            <a:extLst>
              <a:ext uri="{FF2B5EF4-FFF2-40B4-BE49-F238E27FC236}">
                <a16:creationId xmlns:a16="http://schemas.microsoft.com/office/drawing/2014/main" id="{78D75AA9-C260-4B22-9E78-2B5FCDFF2FE0}"/>
              </a:ext>
            </a:extLst>
          </p:cNvPr>
          <p:cNvSpPr/>
          <p:nvPr/>
        </p:nvSpPr>
        <p:spPr>
          <a:xfrm>
            <a:off x="1066873" y="390947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6" name="Прямоугольник 285">
            <a:extLst>
              <a:ext uri="{FF2B5EF4-FFF2-40B4-BE49-F238E27FC236}">
                <a16:creationId xmlns:a16="http://schemas.microsoft.com/office/drawing/2014/main" id="{D77B97E3-3664-4210-ABA1-A9F8C9129F91}"/>
              </a:ext>
            </a:extLst>
          </p:cNvPr>
          <p:cNvSpPr/>
          <p:nvPr/>
        </p:nvSpPr>
        <p:spPr>
          <a:xfrm>
            <a:off x="873134" y="417231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7" name="Прямоугольник 286">
            <a:extLst>
              <a:ext uri="{FF2B5EF4-FFF2-40B4-BE49-F238E27FC236}">
                <a16:creationId xmlns:a16="http://schemas.microsoft.com/office/drawing/2014/main" id="{5C9C5F60-9D55-4B90-8600-C733D38BA935}"/>
              </a:ext>
            </a:extLst>
          </p:cNvPr>
          <p:cNvSpPr/>
          <p:nvPr/>
        </p:nvSpPr>
        <p:spPr>
          <a:xfrm>
            <a:off x="976597" y="4450240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8" name="Прямоугольник 287">
            <a:extLst>
              <a:ext uri="{FF2B5EF4-FFF2-40B4-BE49-F238E27FC236}">
                <a16:creationId xmlns:a16="http://schemas.microsoft.com/office/drawing/2014/main" id="{74576EED-1D6E-45C8-A609-56C3E4662D92}"/>
              </a:ext>
            </a:extLst>
          </p:cNvPr>
          <p:cNvSpPr/>
          <p:nvPr/>
        </p:nvSpPr>
        <p:spPr>
          <a:xfrm>
            <a:off x="1017885" y="350700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89" name="Прямоугольник 288">
            <a:extLst>
              <a:ext uri="{FF2B5EF4-FFF2-40B4-BE49-F238E27FC236}">
                <a16:creationId xmlns:a16="http://schemas.microsoft.com/office/drawing/2014/main" id="{B27852C9-85A7-40A1-BEAD-E9543D18F565}"/>
              </a:ext>
            </a:extLst>
          </p:cNvPr>
          <p:cNvSpPr/>
          <p:nvPr/>
        </p:nvSpPr>
        <p:spPr>
          <a:xfrm>
            <a:off x="1341604" y="445675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0" name="Прямоугольник 289">
            <a:extLst>
              <a:ext uri="{FF2B5EF4-FFF2-40B4-BE49-F238E27FC236}">
                <a16:creationId xmlns:a16="http://schemas.microsoft.com/office/drawing/2014/main" id="{00E4DFE1-3845-44D6-8100-2EF7D8A13735}"/>
              </a:ext>
            </a:extLst>
          </p:cNvPr>
          <p:cNvSpPr/>
          <p:nvPr/>
        </p:nvSpPr>
        <p:spPr>
          <a:xfrm>
            <a:off x="914473" y="4720667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1" name="Прямоугольник 290">
            <a:extLst>
              <a:ext uri="{FF2B5EF4-FFF2-40B4-BE49-F238E27FC236}">
                <a16:creationId xmlns:a16="http://schemas.microsoft.com/office/drawing/2014/main" id="{3040AEBC-FC04-4F51-9358-7643136665C7}"/>
              </a:ext>
            </a:extLst>
          </p:cNvPr>
          <p:cNvSpPr/>
          <p:nvPr/>
        </p:nvSpPr>
        <p:spPr>
          <a:xfrm>
            <a:off x="1262447" y="4608574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2" name="Прямоугольник 291">
            <a:extLst>
              <a:ext uri="{FF2B5EF4-FFF2-40B4-BE49-F238E27FC236}">
                <a16:creationId xmlns:a16="http://schemas.microsoft.com/office/drawing/2014/main" id="{8E5E41E6-DF6B-40AC-821F-4AD40B54690D}"/>
              </a:ext>
            </a:extLst>
          </p:cNvPr>
          <p:cNvSpPr/>
          <p:nvPr/>
        </p:nvSpPr>
        <p:spPr>
          <a:xfrm>
            <a:off x="1049473" y="500004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3" name="Прямоугольник 292">
            <a:extLst>
              <a:ext uri="{FF2B5EF4-FFF2-40B4-BE49-F238E27FC236}">
                <a16:creationId xmlns:a16="http://schemas.microsoft.com/office/drawing/2014/main" id="{0CAC62D9-1293-4DF1-B008-DA9FA2131C09}"/>
              </a:ext>
            </a:extLst>
          </p:cNvPr>
          <p:cNvSpPr/>
          <p:nvPr/>
        </p:nvSpPr>
        <p:spPr>
          <a:xfrm>
            <a:off x="1483892" y="491775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4" name="Прямоугольник 293">
            <a:extLst>
              <a:ext uri="{FF2B5EF4-FFF2-40B4-BE49-F238E27FC236}">
                <a16:creationId xmlns:a16="http://schemas.microsoft.com/office/drawing/2014/main" id="{DBF1616B-35EF-4243-8599-B6C96AD60BC2}"/>
              </a:ext>
            </a:extLst>
          </p:cNvPr>
          <p:cNvSpPr/>
          <p:nvPr/>
        </p:nvSpPr>
        <p:spPr>
          <a:xfrm>
            <a:off x="1767274" y="415345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5" name="Прямоугольник 294">
            <a:extLst>
              <a:ext uri="{FF2B5EF4-FFF2-40B4-BE49-F238E27FC236}">
                <a16:creationId xmlns:a16="http://schemas.microsoft.com/office/drawing/2014/main" id="{91E06513-C3F6-45DE-90E3-B3BB12C9D9A8}"/>
              </a:ext>
            </a:extLst>
          </p:cNvPr>
          <p:cNvSpPr/>
          <p:nvPr/>
        </p:nvSpPr>
        <p:spPr>
          <a:xfrm>
            <a:off x="2578128" y="388383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6" name="Прямоугольник 295">
            <a:extLst>
              <a:ext uri="{FF2B5EF4-FFF2-40B4-BE49-F238E27FC236}">
                <a16:creationId xmlns:a16="http://schemas.microsoft.com/office/drawing/2014/main" id="{CC4FB8A6-F130-40B8-BF5B-FF39C82B7471}"/>
              </a:ext>
            </a:extLst>
          </p:cNvPr>
          <p:cNvSpPr/>
          <p:nvPr/>
        </p:nvSpPr>
        <p:spPr>
          <a:xfrm>
            <a:off x="2083542" y="407799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7" name="Прямоугольник 296">
            <a:extLst>
              <a:ext uri="{FF2B5EF4-FFF2-40B4-BE49-F238E27FC236}">
                <a16:creationId xmlns:a16="http://schemas.microsoft.com/office/drawing/2014/main" id="{54EB4E0F-4890-45EA-B4FB-D7A142D52928}"/>
              </a:ext>
            </a:extLst>
          </p:cNvPr>
          <p:cNvSpPr/>
          <p:nvPr/>
        </p:nvSpPr>
        <p:spPr>
          <a:xfrm>
            <a:off x="2543568" y="427057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8" name="Прямоугольник 297">
            <a:extLst>
              <a:ext uri="{FF2B5EF4-FFF2-40B4-BE49-F238E27FC236}">
                <a16:creationId xmlns:a16="http://schemas.microsoft.com/office/drawing/2014/main" id="{6A0BA561-B030-4C1C-84A5-8909D71E145C}"/>
              </a:ext>
            </a:extLst>
          </p:cNvPr>
          <p:cNvSpPr/>
          <p:nvPr/>
        </p:nvSpPr>
        <p:spPr>
          <a:xfrm>
            <a:off x="2030786" y="435436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299" name="Прямоугольник 298">
            <a:extLst>
              <a:ext uri="{FF2B5EF4-FFF2-40B4-BE49-F238E27FC236}">
                <a16:creationId xmlns:a16="http://schemas.microsoft.com/office/drawing/2014/main" id="{A288C007-820A-457F-B791-0B08BB61B9A6}"/>
              </a:ext>
            </a:extLst>
          </p:cNvPr>
          <p:cNvSpPr/>
          <p:nvPr/>
        </p:nvSpPr>
        <p:spPr>
          <a:xfrm>
            <a:off x="1736864" y="465309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0" name="Прямоугольник 299">
            <a:extLst>
              <a:ext uri="{FF2B5EF4-FFF2-40B4-BE49-F238E27FC236}">
                <a16:creationId xmlns:a16="http://schemas.microsoft.com/office/drawing/2014/main" id="{0D666732-1093-42A5-AEB5-9C51CF0BAB39}"/>
              </a:ext>
            </a:extLst>
          </p:cNvPr>
          <p:cNvSpPr/>
          <p:nvPr/>
        </p:nvSpPr>
        <p:spPr>
          <a:xfrm>
            <a:off x="2512478" y="461584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1" name="Прямоугольник 300">
            <a:extLst>
              <a:ext uri="{FF2B5EF4-FFF2-40B4-BE49-F238E27FC236}">
                <a16:creationId xmlns:a16="http://schemas.microsoft.com/office/drawing/2014/main" id="{E560DC0A-5E19-49F5-8EA0-5862E6F9BC43}"/>
              </a:ext>
            </a:extLst>
          </p:cNvPr>
          <p:cNvSpPr/>
          <p:nvPr/>
        </p:nvSpPr>
        <p:spPr>
          <a:xfrm>
            <a:off x="2005108" y="4842935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2" name="Прямоугольник 301">
            <a:extLst>
              <a:ext uri="{FF2B5EF4-FFF2-40B4-BE49-F238E27FC236}">
                <a16:creationId xmlns:a16="http://schemas.microsoft.com/office/drawing/2014/main" id="{C5F388F2-9F27-42BB-ABCD-2116A9CEB988}"/>
              </a:ext>
            </a:extLst>
          </p:cNvPr>
          <p:cNvSpPr/>
          <p:nvPr/>
        </p:nvSpPr>
        <p:spPr>
          <a:xfrm>
            <a:off x="1823561" y="503071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3" name="Прямоугольник 302">
            <a:extLst>
              <a:ext uri="{FF2B5EF4-FFF2-40B4-BE49-F238E27FC236}">
                <a16:creationId xmlns:a16="http://schemas.microsoft.com/office/drawing/2014/main" id="{8A8D876C-1DFD-421B-BBF1-5451CAE6A68F}"/>
              </a:ext>
            </a:extLst>
          </p:cNvPr>
          <p:cNvSpPr/>
          <p:nvPr/>
        </p:nvSpPr>
        <p:spPr>
          <a:xfrm>
            <a:off x="2584171" y="495514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04" name="Прямоугольник 303">
            <a:extLst>
              <a:ext uri="{FF2B5EF4-FFF2-40B4-BE49-F238E27FC236}">
                <a16:creationId xmlns:a16="http://schemas.microsoft.com/office/drawing/2014/main" id="{79588EE4-4E44-4F24-822A-7298B3A21AEE}"/>
              </a:ext>
            </a:extLst>
          </p:cNvPr>
          <p:cNvSpPr/>
          <p:nvPr/>
        </p:nvSpPr>
        <p:spPr>
          <a:xfrm>
            <a:off x="1485254" y="4216939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306" name="Прямая соединительная линия 305">
            <a:extLst>
              <a:ext uri="{FF2B5EF4-FFF2-40B4-BE49-F238E27FC236}">
                <a16:creationId xmlns:a16="http://schemas.microsoft.com/office/drawing/2014/main" id="{0D9C9387-28BF-4A24-BCBB-9C5E93066860}"/>
              </a:ext>
            </a:extLst>
          </p:cNvPr>
          <p:cNvCxnSpPr/>
          <p:nvPr/>
        </p:nvCxnSpPr>
        <p:spPr>
          <a:xfrm flipH="1">
            <a:off x="5784892" y="1575192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Прямая соединительная линия 306">
            <a:extLst>
              <a:ext uri="{FF2B5EF4-FFF2-40B4-BE49-F238E27FC236}">
                <a16:creationId xmlns:a16="http://schemas.microsoft.com/office/drawing/2014/main" id="{3740FD1F-394C-491A-971B-D048D6AA4623}"/>
              </a:ext>
            </a:extLst>
          </p:cNvPr>
          <p:cNvCxnSpPr/>
          <p:nvPr/>
        </p:nvCxnSpPr>
        <p:spPr>
          <a:xfrm flipH="1">
            <a:off x="9921367" y="1575403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Прямая соединительная линия 307">
            <a:extLst>
              <a:ext uri="{FF2B5EF4-FFF2-40B4-BE49-F238E27FC236}">
                <a16:creationId xmlns:a16="http://schemas.microsoft.com/office/drawing/2014/main" id="{3797E6B2-805F-4C2C-ADB0-F1810F63EF27}"/>
              </a:ext>
            </a:extLst>
          </p:cNvPr>
          <p:cNvCxnSpPr/>
          <p:nvPr/>
        </p:nvCxnSpPr>
        <p:spPr>
          <a:xfrm flipH="1">
            <a:off x="5770485" y="4914521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Прямая соединительная линия 308">
            <a:extLst>
              <a:ext uri="{FF2B5EF4-FFF2-40B4-BE49-F238E27FC236}">
                <a16:creationId xmlns:a16="http://schemas.microsoft.com/office/drawing/2014/main" id="{D461CA4D-0C52-49DA-B042-E97D94EEAE77}"/>
              </a:ext>
            </a:extLst>
          </p:cNvPr>
          <p:cNvCxnSpPr/>
          <p:nvPr/>
        </p:nvCxnSpPr>
        <p:spPr>
          <a:xfrm flipH="1">
            <a:off x="9921367" y="4914521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Прямая соединительная линия 309">
            <a:extLst>
              <a:ext uri="{FF2B5EF4-FFF2-40B4-BE49-F238E27FC236}">
                <a16:creationId xmlns:a16="http://schemas.microsoft.com/office/drawing/2014/main" id="{6FBD9B60-3E9C-45FB-BB55-49CADE19AB2B}"/>
              </a:ext>
            </a:extLst>
          </p:cNvPr>
          <p:cNvCxnSpPr/>
          <p:nvPr/>
        </p:nvCxnSpPr>
        <p:spPr>
          <a:xfrm flipH="1">
            <a:off x="4231847" y="4402906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Прямая соединительная линия 310">
            <a:extLst>
              <a:ext uri="{FF2B5EF4-FFF2-40B4-BE49-F238E27FC236}">
                <a16:creationId xmlns:a16="http://schemas.microsoft.com/office/drawing/2014/main" id="{BD34FBA2-03A0-4B90-A3E9-AF0D8906F676}"/>
              </a:ext>
            </a:extLst>
          </p:cNvPr>
          <p:cNvCxnSpPr/>
          <p:nvPr/>
        </p:nvCxnSpPr>
        <p:spPr>
          <a:xfrm flipH="1">
            <a:off x="80965" y="4429763"/>
            <a:ext cx="7777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Прямоугольник 317">
            <a:extLst>
              <a:ext uri="{FF2B5EF4-FFF2-40B4-BE49-F238E27FC236}">
                <a16:creationId xmlns:a16="http://schemas.microsoft.com/office/drawing/2014/main" id="{C34F4787-B414-4465-92B0-60C5BCDB6A76}"/>
              </a:ext>
            </a:extLst>
          </p:cNvPr>
          <p:cNvSpPr/>
          <p:nvPr/>
        </p:nvSpPr>
        <p:spPr>
          <a:xfrm>
            <a:off x="2182440" y="3516624"/>
            <a:ext cx="647227" cy="1813683"/>
          </a:xfrm>
          <a:prstGeom prst="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  <p:sp>
        <p:nvSpPr>
          <p:cNvPr id="321" name="Прямоугольник 320">
            <a:extLst>
              <a:ext uri="{FF2B5EF4-FFF2-40B4-BE49-F238E27FC236}">
                <a16:creationId xmlns:a16="http://schemas.microsoft.com/office/drawing/2014/main" id="{6AE668BF-D620-4A41-B6F4-ECD618F38BDB}"/>
              </a:ext>
            </a:extLst>
          </p:cNvPr>
          <p:cNvSpPr/>
          <p:nvPr/>
        </p:nvSpPr>
        <p:spPr>
          <a:xfrm>
            <a:off x="1497637" y="5474995"/>
            <a:ext cx="1912618" cy="6691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0000"/>
                </a:solidFill>
              </a:rPr>
              <a:t>Внутреннее электрическое поле</a:t>
            </a:r>
            <a:endParaRPr lang="ru-BY" dirty="0">
              <a:solidFill>
                <a:srgbClr val="FF0000"/>
              </a:solidFill>
            </a:endParaRPr>
          </a:p>
        </p:txBody>
      </p:sp>
      <p:sp>
        <p:nvSpPr>
          <p:cNvPr id="322" name="Прямоугольник 321">
            <a:extLst>
              <a:ext uri="{FF2B5EF4-FFF2-40B4-BE49-F238E27FC236}">
                <a16:creationId xmlns:a16="http://schemas.microsoft.com/office/drawing/2014/main" id="{C647D031-9147-4EDF-9147-E025A2CBD430}"/>
              </a:ext>
            </a:extLst>
          </p:cNvPr>
          <p:cNvSpPr/>
          <p:nvPr/>
        </p:nvSpPr>
        <p:spPr>
          <a:xfrm>
            <a:off x="7262639" y="2536301"/>
            <a:ext cx="1912618" cy="2788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0000"/>
                </a:solidFill>
              </a:rPr>
              <a:t>Ток не идёт</a:t>
            </a:r>
            <a:endParaRPr lang="ru-BY" dirty="0">
              <a:solidFill>
                <a:srgbClr val="FF0000"/>
              </a:solidFill>
            </a:endParaRPr>
          </a:p>
        </p:txBody>
      </p:sp>
      <p:sp>
        <p:nvSpPr>
          <p:cNvPr id="323" name="Прямоугольник 322">
            <a:extLst>
              <a:ext uri="{FF2B5EF4-FFF2-40B4-BE49-F238E27FC236}">
                <a16:creationId xmlns:a16="http://schemas.microsoft.com/office/drawing/2014/main" id="{549958E6-6A7B-4745-B561-16DF82D87C36}"/>
              </a:ext>
            </a:extLst>
          </p:cNvPr>
          <p:cNvSpPr/>
          <p:nvPr/>
        </p:nvSpPr>
        <p:spPr>
          <a:xfrm>
            <a:off x="8358254" y="457578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24" name="Прямоугольник 323">
            <a:extLst>
              <a:ext uri="{FF2B5EF4-FFF2-40B4-BE49-F238E27FC236}">
                <a16:creationId xmlns:a16="http://schemas.microsoft.com/office/drawing/2014/main" id="{153DEDDE-7688-47FE-BBAF-E41D3A8693D0}"/>
              </a:ext>
            </a:extLst>
          </p:cNvPr>
          <p:cNvSpPr/>
          <p:nvPr/>
        </p:nvSpPr>
        <p:spPr>
          <a:xfrm>
            <a:off x="8268477" y="488632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25" name="Прямоугольник 324">
            <a:extLst>
              <a:ext uri="{FF2B5EF4-FFF2-40B4-BE49-F238E27FC236}">
                <a16:creationId xmlns:a16="http://schemas.microsoft.com/office/drawing/2014/main" id="{BA032760-FE79-44A6-8D48-B4C7845EAF09}"/>
              </a:ext>
            </a:extLst>
          </p:cNvPr>
          <p:cNvSpPr/>
          <p:nvPr/>
        </p:nvSpPr>
        <p:spPr>
          <a:xfrm>
            <a:off x="8462235" y="4955968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26" name="Прямоугольник 325">
            <a:extLst>
              <a:ext uri="{FF2B5EF4-FFF2-40B4-BE49-F238E27FC236}">
                <a16:creationId xmlns:a16="http://schemas.microsoft.com/office/drawing/2014/main" id="{8973CED2-7966-4467-92CE-671466ED6EBC}"/>
              </a:ext>
            </a:extLst>
          </p:cNvPr>
          <p:cNvSpPr/>
          <p:nvPr/>
        </p:nvSpPr>
        <p:spPr>
          <a:xfrm>
            <a:off x="8753876" y="463659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27" name="Прямоугольник 326">
            <a:extLst>
              <a:ext uri="{FF2B5EF4-FFF2-40B4-BE49-F238E27FC236}">
                <a16:creationId xmlns:a16="http://schemas.microsoft.com/office/drawing/2014/main" id="{92F95FDF-F205-43F1-A7F2-671361C469B0}"/>
              </a:ext>
            </a:extLst>
          </p:cNvPr>
          <p:cNvSpPr/>
          <p:nvPr/>
        </p:nvSpPr>
        <p:spPr>
          <a:xfrm>
            <a:off x="8730067" y="4902116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28" name="Прямоугольник 327">
            <a:extLst>
              <a:ext uri="{FF2B5EF4-FFF2-40B4-BE49-F238E27FC236}">
                <a16:creationId xmlns:a16="http://schemas.microsoft.com/office/drawing/2014/main" id="{BBF867BF-FD18-4637-BAC5-266858D7FAD5}"/>
              </a:ext>
            </a:extLst>
          </p:cNvPr>
          <p:cNvSpPr/>
          <p:nvPr/>
        </p:nvSpPr>
        <p:spPr>
          <a:xfrm>
            <a:off x="9027288" y="4770883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29" name="Прямоугольник 328">
            <a:extLst>
              <a:ext uri="{FF2B5EF4-FFF2-40B4-BE49-F238E27FC236}">
                <a16:creationId xmlns:a16="http://schemas.microsoft.com/office/drawing/2014/main" id="{A684DAEC-5889-44E3-88C3-C56BFEFA04E9}"/>
              </a:ext>
            </a:extLst>
          </p:cNvPr>
          <p:cNvSpPr/>
          <p:nvPr/>
        </p:nvSpPr>
        <p:spPr>
          <a:xfrm>
            <a:off x="9337789" y="4539783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0" name="Прямоугольник 329">
            <a:extLst>
              <a:ext uri="{FF2B5EF4-FFF2-40B4-BE49-F238E27FC236}">
                <a16:creationId xmlns:a16="http://schemas.microsoft.com/office/drawing/2014/main" id="{1094501E-B6CA-4A81-9EF4-E0780AA2F8B4}"/>
              </a:ext>
            </a:extLst>
          </p:cNvPr>
          <p:cNvSpPr/>
          <p:nvPr/>
        </p:nvSpPr>
        <p:spPr>
          <a:xfrm>
            <a:off x="9456386" y="4744571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sp>
        <p:nvSpPr>
          <p:cNvPr id="331" name="Прямоугольник 330">
            <a:extLst>
              <a:ext uri="{FF2B5EF4-FFF2-40B4-BE49-F238E27FC236}">
                <a16:creationId xmlns:a16="http://schemas.microsoft.com/office/drawing/2014/main" id="{91AB530D-6DFF-4301-98E9-03E1205C286C}"/>
              </a:ext>
            </a:extLst>
          </p:cNvPr>
          <p:cNvSpPr/>
          <p:nvPr/>
        </p:nvSpPr>
        <p:spPr>
          <a:xfrm>
            <a:off x="9708892" y="4648162"/>
            <a:ext cx="254848" cy="25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ysClr val="windowText" lastClr="000000"/>
                </a:solidFill>
              </a:rPr>
              <a:t>–</a:t>
            </a:r>
            <a:endParaRPr lang="ru-BY" dirty="0">
              <a:solidFill>
                <a:sysClr val="windowText" lastClr="000000"/>
              </a:solidFill>
            </a:endParaRPr>
          </a:p>
        </p:txBody>
      </p:sp>
      <p:cxnSp>
        <p:nvCxnSpPr>
          <p:cNvPr id="1025" name="Прямая со стрелкой 1024">
            <a:extLst>
              <a:ext uri="{FF2B5EF4-FFF2-40B4-BE49-F238E27FC236}">
                <a16:creationId xmlns:a16="http://schemas.microsoft.com/office/drawing/2014/main" id="{86734116-FCE0-4185-BE35-2500972B8644}"/>
              </a:ext>
            </a:extLst>
          </p:cNvPr>
          <p:cNvCxnSpPr>
            <a:cxnSpLocks/>
          </p:cNvCxnSpPr>
          <p:nvPr/>
        </p:nvCxnSpPr>
        <p:spPr>
          <a:xfrm flipH="1">
            <a:off x="7676058" y="5919185"/>
            <a:ext cx="1077818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5" name="Прямоугольник 334">
            <a:extLst>
              <a:ext uri="{FF2B5EF4-FFF2-40B4-BE49-F238E27FC236}">
                <a16:creationId xmlns:a16="http://schemas.microsoft.com/office/drawing/2014/main" id="{38A8F437-86CD-4B52-950E-E798D05FC61C}"/>
              </a:ext>
            </a:extLst>
          </p:cNvPr>
          <p:cNvSpPr/>
          <p:nvPr/>
        </p:nvSpPr>
        <p:spPr>
          <a:xfrm>
            <a:off x="5873903" y="5999513"/>
            <a:ext cx="4903471" cy="750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0000"/>
                </a:solidFill>
              </a:rPr>
              <a:t>Ток идёт (направление тока принимается за противоположное движению электронов – так принято)</a:t>
            </a:r>
            <a:endParaRPr lang="ru-BY" dirty="0">
              <a:solidFill>
                <a:srgbClr val="FF0000"/>
              </a:solidFill>
            </a:endParaRPr>
          </a:p>
        </p:txBody>
      </p:sp>
      <p:cxnSp>
        <p:nvCxnSpPr>
          <p:cNvPr id="336" name="Прямая со стрелкой 335">
            <a:extLst>
              <a:ext uri="{FF2B5EF4-FFF2-40B4-BE49-F238E27FC236}">
                <a16:creationId xmlns:a16="http://schemas.microsoft.com/office/drawing/2014/main" id="{4D17FCEB-F9A3-435C-9CA0-1099949E17B7}"/>
              </a:ext>
            </a:extLst>
          </p:cNvPr>
          <p:cNvCxnSpPr>
            <a:cxnSpLocks/>
          </p:cNvCxnSpPr>
          <p:nvPr/>
        </p:nvCxnSpPr>
        <p:spPr>
          <a:xfrm>
            <a:off x="8576351" y="4689356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Прямая со стрелкой 338">
            <a:extLst>
              <a:ext uri="{FF2B5EF4-FFF2-40B4-BE49-F238E27FC236}">
                <a16:creationId xmlns:a16="http://schemas.microsoft.com/office/drawing/2014/main" id="{6F5067EE-F8A9-4F6A-87D9-6AA7AD53E5EF}"/>
              </a:ext>
            </a:extLst>
          </p:cNvPr>
          <p:cNvCxnSpPr>
            <a:cxnSpLocks/>
          </p:cNvCxnSpPr>
          <p:nvPr/>
        </p:nvCxnSpPr>
        <p:spPr>
          <a:xfrm>
            <a:off x="8234806" y="4894043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Прямая со стрелкой 339">
            <a:extLst>
              <a:ext uri="{FF2B5EF4-FFF2-40B4-BE49-F238E27FC236}">
                <a16:creationId xmlns:a16="http://schemas.microsoft.com/office/drawing/2014/main" id="{1D010239-9F95-477E-9CA3-F30E3C685CBE}"/>
              </a:ext>
            </a:extLst>
          </p:cNvPr>
          <p:cNvCxnSpPr>
            <a:cxnSpLocks/>
          </p:cNvCxnSpPr>
          <p:nvPr/>
        </p:nvCxnSpPr>
        <p:spPr>
          <a:xfrm>
            <a:off x="8706402" y="4954429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Прямая со стрелкой 340">
            <a:extLst>
              <a:ext uri="{FF2B5EF4-FFF2-40B4-BE49-F238E27FC236}">
                <a16:creationId xmlns:a16="http://schemas.microsoft.com/office/drawing/2014/main" id="{74DACA59-63D2-40F9-AA16-5A0F93B85C2E}"/>
              </a:ext>
            </a:extLst>
          </p:cNvPr>
          <p:cNvCxnSpPr>
            <a:cxnSpLocks/>
          </p:cNvCxnSpPr>
          <p:nvPr/>
        </p:nvCxnSpPr>
        <p:spPr>
          <a:xfrm>
            <a:off x="9190631" y="4828677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Прямая со стрелкой 341">
            <a:extLst>
              <a:ext uri="{FF2B5EF4-FFF2-40B4-BE49-F238E27FC236}">
                <a16:creationId xmlns:a16="http://schemas.microsoft.com/office/drawing/2014/main" id="{22B26967-20AA-4241-A5BB-D1F624AEBDE3}"/>
              </a:ext>
            </a:extLst>
          </p:cNvPr>
          <p:cNvCxnSpPr>
            <a:cxnSpLocks/>
          </p:cNvCxnSpPr>
          <p:nvPr/>
        </p:nvCxnSpPr>
        <p:spPr>
          <a:xfrm>
            <a:off x="9567121" y="4666496"/>
            <a:ext cx="387459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35654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6808</TotalTime>
  <Words>1774</Words>
  <Application>Microsoft Office PowerPoint</Application>
  <PresentationFormat>Широкоэкранный</PresentationFormat>
  <Paragraphs>1074</Paragraphs>
  <Slides>28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Nunito</vt:lpstr>
      <vt:lpstr>Text_font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Алеся Лойко</dc:creator>
  <cp:lastModifiedBy>Алеся Лойко</cp:lastModifiedBy>
  <cp:revision>29</cp:revision>
  <dcterms:created xsi:type="dcterms:W3CDTF">2022-10-26T07:18:01Z</dcterms:created>
  <dcterms:modified xsi:type="dcterms:W3CDTF">2023-02-21T15:09:17Z</dcterms:modified>
</cp:coreProperties>
</file>

<file path=docProps/thumbnail.jpeg>
</file>